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769" r:id="rId2"/>
  </p:sldMasterIdLst>
  <p:notesMasterIdLst>
    <p:notesMasterId r:id="rId19"/>
  </p:notesMasterIdLst>
  <p:handoutMasterIdLst>
    <p:handoutMasterId r:id="rId20"/>
  </p:handoutMasterIdLst>
  <p:sldIdLst>
    <p:sldId id="283" r:id="rId3"/>
    <p:sldId id="353" r:id="rId4"/>
    <p:sldId id="344" r:id="rId5"/>
    <p:sldId id="358" r:id="rId6"/>
    <p:sldId id="359" r:id="rId7"/>
    <p:sldId id="346" r:id="rId8"/>
    <p:sldId id="341" r:id="rId9"/>
    <p:sldId id="342" r:id="rId10"/>
    <p:sldId id="361" r:id="rId11"/>
    <p:sldId id="332" r:id="rId12"/>
    <p:sldId id="339" r:id="rId13"/>
    <p:sldId id="325" r:id="rId14"/>
    <p:sldId id="337" r:id="rId15"/>
    <p:sldId id="338" r:id="rId16"/>
    <p:sldId id="306" r:id="rId17"/>
    <p:sldId id="360" r:id="rId18"/>
  </p:sldIdLst>
  <p:sldSz cx="12192000" cy="6858000"/>
  <p:notesSz cx="6811963" cy="9942513"/>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1806" userDrawn="1">
          <p15:clr>
            <a:srgbClr val="A4A3A4"/>
          </p15:clr>
        </p15:guide>
        <p15:guide id="3" orient="horz" pos="1098" userDrawn="1">
          <p15:clr>
            <a:srgbClr val="A4A3A4"/>
          </p15:clr>
        </p15:guide>
        <p15:guide id="4" orient="horz" pos="386" userDrawn="1">
          <p15:clr>
            <a:srgbClr val="A4A3A4"/>
          </p15:clr>
        </p15:guide>
        <p15:guide id="5" orient="horz" pos="2516" userDrawn="1">
          <p15:clr>
            <a:srgbClr val="A4A3A4"/>
          </p15:clr>
        </p15:guide>
        <p15:guide id="6" orient="horz" pos="3225" userDrawn="1">
          <p15:clr>
            <a:srgbClr val="A4A3A4"/>
          </p15:clr>
        </p15:guide>
        <p15:guide id="7" orient="horz" pos="3935" userDrawn="1">
          <p15:clr>
            <a:srgbClr val="A4A3A4"/>
          </p15:clr>
        </p15:guide>
        <p15:guide id="8" pos="2643" userDrawn="1">
          <p15:clr>
            <a:srgbClr val="A4A3A4"/>
          </p15:clr>
        </p15:guide>
        <p15:guide id="9" pos="1446" userDrawn="1">
          <p15:clr>
            <a:srgbClr val="A4A3A4"/>
          </p15:clr>
        </p15:guide>
        <p15:guide id="10" pos="249" userDrawn="1">
          <p15:clr>
            <a:srgbClr val="A4A3A4"/>
          </p15:clr>
        </p15:guide>
        <p15:guide id="11" pos="5037" userDrawn="1">
          <p15:clr>
            <a:srgbClr val="A4A3A4"/>
          </p15:clr>
        </p15:guide>
        <p15:guide id="12" pos="6234" userDrawn="1">
          <p15:clr>
            <a:srgbClr val="A4A3A4"/>
          </p15:clr>
        </p15:guide>
        <p15:guide id="13" pos="743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0A8A"/>
    <a:srgbClr val="00A0F0"/>
    <a:srgbClr val="96969B"/>
    <a:srgbClr val="F3853B"/>
    <a:srgbClr val="F59B5D"/>
    <a:srgbClr val="F17927"/>
    <a:srgbClr val="FFE7F5"/>
    <a:srgbClr val="A6A7AA"/>
    <a:srgbClr val="7A7B7E"/>
    <a:srgbClr val="7E4197"/>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136" autoAdjust="0"/>
    <p:restoredTop sz="86451" autoAdjust="0"/>
  </p:normalViewPr>
  <p:slideViewPr>
    <p:cSldViewPr snapToGrid="0">
      <p:cViewPr varScale="1">
        <p:scale>
          <a:sx n="58" d="100"/>
          <a:sy n="58" d="100"/>
        </p:scale>
        <p:origin x="676" y="56"/>
      </p:cViewPr>
      <p:guideLst>
        <p:guide pos="3840"/>
        <p:guide orient="horz" pos="1806"/>
        <p:guide orient="horz" pos="1098"/>
        <p:guide orient="horz" pos="386"/>
        <p:guide orient="horz" pos="2516"/>
        <p:guide orient="horz" pos="3225"/>
        <p:guide orient="horz" pos="3935"/>
        <p:guide pos="2643"/>
        <p:guide pos="1446"/>
        <p:guide pos="249"/>
        <p:guide pos="5037"/>
        <p:guide pos="6234"/>
        <p:guide pos="7430"/>
      </p:guideLst>
    </p:cSldViewPr>
  </p:slideViewPr>
  <p:outlineViewPr>
    <p:cViewPr>
      <p:scale>
        <a:sx n="33" d="100"/>
        <a:sy n="33" d="100"/>
      </p:scale>
      <p:origin x="0" y="-10746"/>
    </p:cViewPr>
  </p:outlineViewPr>
  <p:notesTextViewPr>
    <p:cViewPr>
      <p:scale>
        <a:sx n="3" d="2"/>
        <a:sy n="3" d="2"/>
      </p:scale>
      <p:origin x="0" y="0"/>
    </p:cViewPr>
  </p:notesTextViewPr>
  <p:sorterViewPr>
    <p:cViewPr varScale="1">
      <p:scale>
        <a:sx n="100" d="100"/>
        <a:sy n="100" d="100"/>
      </p:scale>
      <p:origin x="0" y="-8256"/>
    </p:cViewPr>
  </p:sorterViewPr>
  <p:notesViewPr>
    <p:cSldViewPr snapToGrid="0" showGuides="1">
      <p:cViewPr varScale="1">
        <p:scale>
          <a:sx n="90" d="100"/>
          <a:sy n="90" d="100"/>
        </p:scale>
        <p:origin x="370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B5A-4D3F-A8A9-2F2C84AD521F}"/>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B5A-4D3F-A8A9-2F2C84AD521F}"/>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B5A-4D3F-A8A9-2F2C84AD521F}"/>
            </c:ext>
          </c:extLst>
        </c:ser>
        <c:dLbls>
          <c:showLegendKey val="0"/>
          <c:showVal val="0"/>
          <c:showCatName val="0"/>
          <c:showSerName val="0"/>
          <c:showPercent val="0"/>
          <c:showBubbleSize val="0"/>
        </c:dLbls>
        <c:gapWidth val="150"/>
        <c:shape val="box"/>
        <c:axId val="369013656"/>
        <c:axId val="369014048"/>
        <c:axId val="477077880"/>
      </c:bar3DChart>
      <c:catAx>
        <c:axId val="369013656"/>
        <c:scaling>
          <c:orientation val="minMax"/>
        </c:scaling>
        <c:delete val="0"/>
        <c:axPos val="b"/>
        <c:numFmt formatCode="General" sourceLinked="1"/>
        <c:majorTickMark val="out"/>
        <c:minorTickMark val="none"/>
        <c:tickLblPos val="nextTo"/>
        <c:crossAx val="369014048"/>
        <c:crosses val="autoZero"/>
        <c:auto val="1"/>
        <c:lblAlgn val="ctr"/>
        <c:lblOffset val="100"/>
        <c:noMultiLvlLbl val="0"/>
      </c:catAx>
      <c:valAx>
        <c:axId val="369014048"/>
        <c:scaling>
          <c:orientation val="minMax"/>
        </c:scaling>
        <c:delete val="0"/>
        <c:axPos val="l"/>
        <c:majorGridlines/>
        <c:numFmt formatCode="General" sourceLinked="1"/>
        <c:majorTickMark val="out"/>
        <c:minorTickMark val="none"/>
        <c:tickLblPos val="nextTo"/>
        <c:crossAx val="369013656"/>
        <c:crosses val="autoZero"/>
        <c:crossBetween val="between"/>
      </c:valAx>
      <c:serAx>
        <c:axId val="477077880"/>
        <c:scaling>
          <c:orientation val="minMax"/>
        </c:scaling>
        <c:delete val="0"/>
        <c:axPos val="b"/>
        <c:majorTickMark val="out"/>
        <c:minorTickMark val="none"/>
        <c:tickLblPos val="nextTo"/>
        <c:crossAx val="369014048"/>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8536" y="0"/>
            <a:ext cx="2951851" cy="498852"/>
          </a:xfrm>
          <a:prstGeom prst="rect">
            <a:avLst/>
          </a:prstGeom>
        </p:spPr>
        <p:txBody>
          <a:bodyPr vert="horz" lIns="91440" tIns="45720" rIns="91440" bIns="45720" rtlCol="0"/>
          <a:lstStyle>
            <a:lvl1pPr algn="r">
              <a:defRPr sz="1200"/>
            </a:lvl1pPr>
          </a:lstStyle>
          <a:p>
            <a:fld id="{6737CB6B-C5F8-4637-8E12-F0A6BC58457F}" type="datetimeFigureOut">
              <a:rPr lang="en-GB" smtClean="0"/>
              <a:t>21/03/2018</a:t>
            </a:fld>
            <a:endParaRPr lang="en-GB"/>
          </a:p>
        </p:txBody>
      </p:sp>
      <p:sp>
        <p:nvSpPr>
          <p:cNvPr id="4" name="Footer Placeholder 3"/>
          <p:cNvSpPr>
            <a:spLocks noGrp="1"/>
          </p:cNvSpPr>
          <p:nvPr>
            <p:ph type="ftr" sz="quarter" idx="2"/>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8536" y="9443662"/>
            <a:ext cx="2951851" cy="498851"/>
          </a:xfrm>
          <a:prstGeom prst="rect">
            <a:avLst/>
          </a:prstGeom>
        </p:spPr>
        <p:txBody>
          <a:bodyPr vert="horz" lIns="91440" tIns="45720" rIns="91440" bIns="45720" rtlCol="0" anchor="b"/>
          <a:lstStyle>
            <a:lvl1pPr algn="r">
              <a:defRPr sz="1200"/>
            </a:lvl1pPr>
          </a:lstStyle>
          <a:p>
            <a:fld id="{ABA046DB-C0BB-4101-9EAD-7568519787A5}" type="slidenum">
              <a:rPr lang="en-GB" smtClean="0"/>
              <a:t>‹#›</a:t>
            </a:fld>
            <a:endParaRPr lang="en-GB"/>
          </a:p>
        </p:txBody>
      </p:sp>
    </p:spTree>
    <p:extLst>
      <p:ext uri="{BB962C8B-B14F-4D97-AF65-F5344CB8AC3E}">
        <p14:creationId xmlns:p14="http://schemas.microsoft.com/office/powerpoint/2010/main" val="1502209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35663684-98EF-4DD2-A901-CBEABF3169CF}" type="datetimeFigureOut">
              <a:rPr lang="en-GB" smtClean="0"/>
              <a:t>21/03/2018</a:t>
            </a:fld>
            <a:endParaRPr lang="en-GB"/>
          </a:p>
        </p:txBody>
      </p:sp>
      <p:sp>
        <p:nvSpPr>
          <p:cNvPr id="4" name="Slide Image Placeholder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fld id="{9F5FFA74-7C61-457B-A590-78B130BBCB18}" type="slidenum">
              <a:rPr lang="en-GB" smtClean="0"/>
              <a:t>‹#›</a:t>
            </a:fld>
            <a:endParaRPr lang="en-GB"/>
          </a:p>
        </p:txBody>
      </p:sp>
    </p:spTree>
    <p:extLst>
      <p:ext uri="{BB962C8B-B14F-4D97-AF65-F5344CB8AC3E}">
        <p14:creationId xmlns:p14="http://schemas.microsoft.com/office/powerpoint/2010/main" val="1696865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commons.wikimedia.org/wiki/File:Kepler186f-ComparisonGraphic-20140417_improved.jpg"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commons.wikimedia.org/wiki/File:Kepler186f-ComparisonGraphic-20140417.jpg"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st-andrews.ac.uk/media/teaching-and-learning/documents/Fabio%20R%20Arico%20-%20Self-Efficacy.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5FFA74-7C61-457B-A590-78B130BBCB18}" type="slidenum">
              <a:rPr lang="en-GB" smtClean="0"/>
              <a:t>1</a:t>
            </a:fld>
            <a:endParaRPr lang="en-GB"/>
          </a:p>
        </p:txBody>
      </p:sp>
    </p:spTree>
    <p:extLst>
      <p:ext uri="{BB962C8B-B14F-4D97-AF65-F5344CB8AC3E}">
        <p14:creationId xmlns:p14="http://schemas.microsoft.com/office/powerpoint/2010/main" val="203544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Tremendously</a:t>
            </a:r>
            <a:r>
              <a:rPr lang="en-GB" baseline="0" dirty="0"/>
              <a:t> efficient</a:t>
            </a:r>
          </a:p>
          <a:p>
            <a:r>
              <a:rPr lang="en-GB" baseline="0" dirty="0"/>
              <a:t>Inspiring</a:t>
            </a:r>
          </a:p>
          <a:p>
            <a:r>
              <a:rPr lang="en-GB" baseline="0" dirty="0"/>
              <a:t>Or is that just </a:t>
            </a:r>
            <a:r>
              <a:rPr lang="en-GB" baseline="0" dirty="0" err="1"/>
              <a:t>defense</a:t>
            </a:r>
            <a:r>
              <a:rPr lang="en-GB" baseline="0" dirty="0"/>
              <a:t> of the lecture theatre, perhaps even the ‘lecturer’?</a:t>
            </a:r>
          </a:p>
        </p:txBody>
      </p:sp>
      <p:sp>
        <p:nvSpPr>
          <p:cNvPr id="4" name="Slide Number Placeholder 3"/>
          <p:cNvSpPr>
            <a:spLocks noGrp="1"/>
          </p:cNvSpPr>
          <p:nvPr>
            <p:ph type="sldNum" sz="quarter" idx="10"/>
          </p:nvPr>
        </p:nvSpPr>
        <p:spPr/>
        <p:txBody>
          <a:bodyPr/>
          <a:lstStyle/>
          <a:p>
            <a:fld id="{F93199CD-3E1B-4AE6-990F-76F925F5EA9F}" type="slidenum">
              <a:rPr lang="en-GB" smtClean="0"/>
              <a:t>2</a:t>
            </a:fld>
            <a:endParaRPr lang="en-GB"/>
          </a:p>
        </p:txBody>
      </p:sp>
    </p:spTree>
    <p:extLst>
      <p:ext uri="{BB962C8B-B14F-4D97-AF65-F5344CB8AC3E}">
        <p14:creationId xmlns:p14="http://schemas.microsoft.com/office/powerpoint/2010/main" val="335582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‘Bloom’s Taxonomy’ </a:t>
            </a:r>
            <a:r>
              <a:rPr lang="en-GB" dirty="0" err="1"/>
              <a:t>source:http</a:t>
            </a:r>
            <a:r>
              <a:rPr lang="en-GB" dirty="0"/>
              <a:t>://upload.wikimedia.org/</a:t>
            </a:r>
            <a:r>
              <a:rPr lang="en-GB" dirty="0" err="1"/>
              <a:t>wikipedia</a:t>
            </a:r>
            <a:r>
              <a:rPr lang="en-GB" dirty="0"/>
              <a:t>/commons/thumb/9/9e/</a:t>
            </a:r>
            <a:r>
              <a:rPr lang="en-GB" dirty="0" err="1"/>
              <a:t>BloomsCognitiveDomain.svg</a:t>
            </a:r>
            <a:r>
              <a:rPr lang="en-GB" dirty="0"/>
              <a:t>/653px-BloomsCognitiveDomain.svg.png</a:t>
            </a:r>
          </a:p>
          <a:p>
            <a:endParaRPr lang="en-GB" dirty="0"/>
          </a:p>
        </p:txBody>
      </p:sp>
      <p:sp>
        <p:nvSpPr>
          <p:cNvPr id="4" name="Slide Number Placeholder 3"/>
          <p:cNvSpPr>
            <a:spLocks noGrp="1"/>
          </p:cNvSpPr>
          <p:nvPr>
            <p:ph type="sldNum" sz="quarter" idx="10"/>
          </p:nvPr>
        </p:nvSpPr>
        <p:spPr/>
        <p:txBody>
          <a:bodyPr/>
          <a:lstStyle/>
          <a:p>
            <a:fld id="{C1E338FB-47B2-47DA-9CFC-CB40D72C7097}" type="slidenum">
              <a:rPr lang="en-GB" smtClean="0"/>
              <a:t>6</a:t>
            </a:fld>
            <a:endParaRPr lang="en-GB"/>
          </a:p>
        </p:txBody>
      </p:sp>
    </p:spTree>
    <p:extLst>
      <p:ext uri="{BB962C8B-B14F-4D97-AF65-F5344CB8AC3E}">
        <p14:creationId xmlns:p14="http://schemas.microsoft.com/office/powerpoint/2010/main" val="2522219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Kepler186f-ComparisonGraphic-20140417 </a:t>
            </a:r>
            <a:r>
              <a:rPr lang="en-GB" sz="1200" b="0" i="0" kern="1200" dirty="0" err="1">
                <a:solidFill>
                  <a:schemeClr val="tx1"/>
                </a:solidFill>
                <a:effectLst/>
                <a:latin typeface="+mn-lt"/>
                <a:ea typeface="+mn-ea"/>
                <a:cs typeface="+mn-cs"/>
              </a:rPr>
              <a:t>improved</a:t>
            </a:r>
            <a:r>
              <a:rPr lang="en-GB" sz="1200" b="0" i="0" u="none" strike="noStrike" kern="1200" dirty="0" err="1">
                <a:solidFill>
                  <a:schemeClr val="tx1"/>
                </a:solidFill>
                <a:effectLst/>
                <a:latin typeface="+mn-lt"/>
                <a:ea typeface="+mn-ea"/>
                <a:cs typeface="+mn-cs"/>
                <a:hlinkClick r:id="rId3"/>
              </a:rPr>
              <a:t>Public</a:t>
            </a:r>
            <a:r>
              <a:rPr lang="en-GB" sz="1200" b="0" i="0" u="none" strike="noStrike" kern="1200" dirty="0">
                <a:solidFill>
                  <a:schemeClr val="tx1"/>
                </a:solidFill>
                <a:effectLst/>
                <a:latin typeface="+mn-lt"/>
                <a:ea typeface="+mn-ea"/>
                <a:cs typeface="+mn-cs"/>
                <a:hlinkClick r:id="rId3"/>
              </a:rPr>
              <a:t> Domain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NASA Ames/SETI Institute/JPL-Caltech - This file was derived from: </a:t>
            </a:r>
            <a:r>
              <a:rPr lang="en-GB" sz="1200" b="0" i="0" u="none" strike="noStrike" kern="1200" dirty="0">
                <a:solidFill>
                  <a:schemeClr val="tx1"/>
                </a:solidFill>
                <a:effectLst/>
                <a:latin typeface="+mn-lt"/>
                <a:ea typeface="+mn-ea"/>
                <a:cs typeface="+mn-cs"/>
                <a:hlinkClick r:id="rId4" tooltip="File:Kepler186f-ComparisonGraphic-20140417.jpg"/>
              </a:rPr>
              <a:t>Kepler186f-ComparisonGraphic-20140417.jpg</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6179864D-DF57-42AE-B2B6-766642ADD08F}" type="slidenum">
              <a:rPr lang="en-GB" smtClean="0"/>
              <a:t>7</a:t>
            </a:fld>
            <a:endParaRPr lang="en-GB"/>
          </a:p>
        </p:txBody>
      </p:sp>
    </p:spTree>
    <p:extLst>
      <p:ext uri="{BB962C8B-B14F-4D97-AF65-F5344CB8AC3E}">
        <p14:creationId xmlns:p14="http://schemas.microsoft.com/office/powerpoint/2010/main" val="2103416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Clip art</a:t>
            </a:r>
          </a:p>
        </p:txBody>
      </p:sp>
      <p:sp>
        <p:nvSpPr>
          <p:cNvPr id="4" name="Slide Number Placeholder 3"/>
          <p:cNvSpPr>
            <a:spLocks noGrp="1"/>
          </p:cNvSpPr>
          <p:nvPr>
            <p:ph type="sldNum" sz="quarter" idx="10"/>
          </p:nvPr>
        </p:nvSpPr>
        <p:spPr/>
        <p:txBody>
          <a:bodyPr/>
          <a:lstStyle/>
          <a:p>
            <a:fld id="{6179864D-DF57-42AE-B2B6-766642ADD08F}" type="slidenum">
              <a:rPr lang="en-GB" smtClean="0"/>
              <a:t>8</a:t>
            </a:fld>
            <a:endParaRPr lang="en-GB"/>
          </a:p>
        </p:txBody>
      </p:sp>
    </p:spTree>
    <p:extLst>
      <p:ext uri="{BB962C8B-B14F-4D97-AF65-F5344CB8AC3E}">
        <p14:creationId xmlns:p14="http://schemas.microsoft.com/office/powerpoint/2010/main" val="316973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Lucida Sans Unicode" pitchFamily="34" charset="0"/>
              </a:defRPr>
            </a:lvl1pPr>
            <a:lvl2pPr marL="775863" indent="-298409" eaLnBrk="0" hangingPunct="0">
              <a:defRPr>
                <a:solidFill>
                  <a:schemeClr val="tx1"/>
                </a:solidFill>
                <a:latin typeface="Lucida Sans Unicode" pitchFamily="34" charset="0"/>
              </a:defRPr>
            </a:lvl2pPr>
            <a:lvl3pPr marL="1193635" indent="-238727" eaLnBrk="0" hangingPunct="0">
              <a:defRPr>
                <a:solidFill>
                  <a:schemeClr val="tx1"/>
                </a:solidFill>
                <a:latin typeface="Lucida Sans Unicode" pitchFamily="34" charset="0"/>
              </a:defRPr>
            </a:lvl3pPr>
            <a:lvl4pPr marL="1671089" indent="-238727" eaLnBrk="0" hangingPunct="0">
              <a:defRPr>
                <a:solidFill>
                  <a:schemeClr val="tx1"/>
                </a:solidFill>
                <a:latin typeface="Lucida Sans Unicode" pitchFamily="34" charset="0"/>
              </a:defRPr>
            </a:lvl4pPr>
            <a:lvl5pPr marL="2148543" indent="-238727" eaLnBrk="0" hangingPunct="0">
              <a:defRPr>
                <a:solidFill>
                  <a:schemeClr val="tx1"/>
                </a:solidFill>
                <a:latin typeface="Lucida Sans Unicode" pitchFamily="34" charset="0"/>
              </a:defRPr>
            </a:lvl5pPr>
            <a:lvl6pPr marL="2625997" indent="-238727" eaLnBrk="0" fontAlgn="base" hangingPunct="0">
              <a:spcBef>
                <a:spcPct val="0"/>
              </a:spcBef>
              <a:spcAft>
                <a:spcPct val="0"/>
              </a:spcAft>
              <a:defRPr>
                <a:solidFill>
                  <a:schemeClr val="tx1"/>
                </a:solidFill>
                <a:latin typeface="Lucida Sans Unicode" pitchFamily="34" charset="0"/>
              </a:defRPr>
            </a:lvl6pPr>
            <a:lvl7pPr marL="3103451" indent="-238727" eaLnBrk="0" fontAlgn="base" hangingPunct="0">
              <a:spcBef>
                <a:spcPct val="0"/>
              </a:spcBef>
              <a:spcAft>
                <a:spcPct val="0"/>
              </a:spcAft>
              <a:defRPr>
                <a:solidFill>
                  <a:schemeClr val="tx1"/>
                </a:solidFill>
                <a:latin typeface="Lucida Sans Unicode" pitchFamily="34" charset="0"/>
              </a:defRPr>
            </a:lvl7pPr>
            <a:lvl8pPr marL="3580905" indent="-238727" eaLnBrk="0" fontAlgn="base" hangingPunct="0">
              <a:spcBef>
                <a:spcPct val="0"/>
              </a:spcBef>
              <a:spcAft>
                <a:spcPct val="0"/>
              </a:spcAft>
              <a:defRPr>
                <a:solidFill>
                  <a:schemeClr val="tx1"/>
                </a:solidFill>
                <a:latin typeface="Lucida Sans Unicode" pitchFamily="34" charset="0"/>
              </a:defRPr>
            </a:lvl8pPr>
            <a:lvl9pPr marL="4058359" indent="-238727" eaLnBrk="0" fontAlgn="base" hangingPunct="0">
              <a:spcBef>
                <a:spcPct val="0"/>
              </a:spcBef>
              <a:spcAft>
                <a:spcPct val="0"/>
              </a:spcAft>
              <a:defRPr>
                <a:solidFill>
                  <a:schemeClr val="tx1"/>
                </a:solidFill>
                <a:latin typeface="Lucida Sans Unicode" pitchFamily="34" charset="0"/>
              </a:defRPr>
            </a:lvl9pPr>
          </a:lstStyle>
          <a:p>
            <a:pPr eaLnBrk="1" hangingPunct="1"/>
            <a:fld id="{65C39514-E4E1-43D7-A1DB-AF366C701E5C}" type="slidenum">
              <a:rPr lang="en-GB"/>
              <a:pPr eaLnBrk="1" hangingPunct="1"/>
              <a:t>9</a:t>
            </a:fld>
            <a:endParaRPr lang="en-GB"/>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709930" y="4862097"/>
            <a:ext cx="5679440" cy="460524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620059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Slideshare.net</a:t>
            </a:r>
          </a:p>
        </p:txBody>
      </p:sp>
      <p:sp>
        <p:nvSpPr>
          <p:cNvPr id="4" name="Slide Number Placeholder 3"/>
          <p:cNvSpPr>
            <a:spLocks noGrp="1"/>
          </p:cNvSpPr>
          <p:nvPr>
            <p:ph type="sldNum" sz="quarter" idx="10"/>
          </p:nvPr>
        </p:nvSpPr>
        <p:spPr/>
        <p:txBody>
          <a:bodyPr/>
          <a:lstStyle/>
          <a:p>
            <a:fld id="{9F5FFA74-7C61-457B-A590-78B130BBCB18}" type="slidenum">
              <a:rPr lang="en-GB" smtClean="0"/>
              <a:t>13</a:t>
            </a:fld>
            <a:endParaRPr lang="en-GB"/>
          </a:p>
        </p:txBody>
      </p:sp>
    </p:spTree>
    <p:extLst>
      <p:ext uri="{BB962C8B-B14F-4D97-AF65-F5344CB8AC3E}">
        <p14:creationId xmlns:p14="http://schemas.microsoft.com/office/powerpoint/2010/main" val="22029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Web page</a:t>
            </a:r>
          </a:p>
        </p:txBody>
      </p:sp>
      <p:sp>
        <p:nvSpPr>
          <p:cNvPr id="4" name="Slide Number Placeholder 3"/>
          <p:cNvSpPr>
            <a:spLocks noGrp="1"/>
          </p:cNvSpPr>
          <p:nvPr>
            <p:ph type="sldNum" sz="quarter" idx="10"/>
          </p:nvPr>
        </p:nvSpPr>
        <p:spPr/>
        <p:txBody>
          <a:bodyPr/>
          <a:lstStyle/>
          <a:p>
            <a:fld id="{9F5FFA74-7C61-457B-A590-78B130BBCB18}" type="slidenum">
              <a:rPr lang="en-GB" smtClean="0"/>
              <a:t>14</a:t>
            </a:fld>
            <a:endParaRPr lang="en-GB"/>
          </a:p>
        </p:txBody>
      </p:sp>
    </p:spTree>
    <p:extLst>
      <p:ext uri="{BB962C8B-B14F-4D97-AF65-F5344CB8AC3E}">
        <p14:creationId xmlns:p14="http://schemas.microsoft.com/office/powerpoint/2010/main" val="403948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accent1">
                    <a:lumMod val="60000"/>
                    <a:lumOff val="40000"/>
                  </a:schemeClr>
                </a:solidFill>
                <a:latin typeface="Arial" panose="020B0604020202020204" pitchFamily="34" charset="0"/>
                <a:cs typeface="Arial" panose="020B0604020202020204" pitchFamily="34" charset="0"/>
              </a:rPr>
              <a:t>1- Bloom, B.S., 1984,Taxonomy of Educational Objectives Book 1: Cognitive Domain 2nd Edition</a:t>
            </a:r>
            <a:r>
              <a:rPr lang="en-GB" sz="1200" i="1" dirty="0">
                <a:solidFill>
                  <a:schemeClr val="accent1">
                    <a:lumMod val="60000"/>
                    <a:lumOff val="40000"/>
                  </a:schemeClr>
                </a:solidFill>
                <a:latin typeface="Arial" panose="020B0604020202020204" pitchFamily="34" charset="0"/>
                <a:cs typeface="Arial" panose="020B0604020202020204" pitchFamily="34" charset="0"/>
              </a:rPr>
              <a:t>,</a:t>
            </a:r>
            <a:r>
              <a:rPr lang="en-GB" sz="1200" dirty="0">
                <a:solidFill>
                  <a:schemeClr val="accent1">
                    <a:lumMod val="60000"/>
                    <a:lumOff val="40000"/>
                  </a:schemeClr>
                </a:solidFill>
                <a:latin typeface="Arial" panose="020B0604020202020204" pitchFamily="34" charset="0"/>
                <a:cs typeface="Arial" panose="020B0604020202020204" pitchFamily="34" charset="0"/>
              </a:rPr>
              <a:t> Addison-Wesley publishing company. </a:t>
            </a:r>
            <a:br>
              <a:rPr lang="en-GB" sz="1200" dirty="0">
                <a:solidFill>
                  <a:schemeClr val="accent1">
                    <a:lumMod val="60000"/>
                    <a:lumOff val="40000"/>
                  </a:schemeClr>
                </a:solidFill>
                <a:latin typeface="Arial" panose="020B0604020202020204" pitchFamily="34" charset="0"/>
                <a:cs typeface="Arial" panose="020B0604020202020204" pitchFamily="34" charset="0"/>
              </a:rPr>
            </a:br>
            <a:br>
              <a:rPr lang="en-GB" sz="1200" dirty="0">
                <a:solidFill>
                  <a:schemeClr val="accent1">
                    <a:lumMod val="60000"/>
                    <a:lumOff val="40000"/>
                  </a:schemeClr>
                </a:solidFill>
                <a:latin typeface="Arial" panose="020B0604020202020204" pitchFamily="34" charset="0"/>
                <a:cs typeface="Arial" panose="020B0604020202020204" pitchFamily="34" charset="0"/>
              </a:rPr>
            </a:br>
            <a:r>
              <a:rPr lang="en-GB" sz="1200" dirty="0">
                <a:solidFill>
                  <a:schemeClr val="accent1">
                    <a:lumMod val="60000"/>
                    <a:lumOff val="40000"/>
                  </a:schemeClr>
                </a:solidFill>
                <a:latin typeface="Arial" panose="020B0604020202020204" pitchFamily="34" charset="0"/>
                <a:cs typeface="Arial" panose="020B0604020202020204" pitchFamily="34" charset="0"/>
              </a:rPr>
              <a:t>2-Krathwohl, D.R, 2002, Revising Blooms Taxonomy an Overview, </a:t>
            </a:r>
            <a:r>
              <a:rPr lang="en-GB" sz="1200" i="1" dirty="0">
                <a:solidFill>
                  <a:schemeClr val="accent1">
                    <a:lumMod val="60000"/>
                    <a:lumOff val="40000"/>
                  </a:schemeClr>
                </a:solidFill>
                <a:latin typeface="Arial" panose="020B0604020202020204" pitchFamily="34" charset="0"/>
                <a:cs typeface="Arial" panose="020B0604020202020204" pitchFamily="34" charset="0"/>
              </a:rPr>
              <a:t>Theory Into Practice,</a:t>
            </a:r>
            <a:r>
              <a:rPr lang="en-GB" sz="1200" dirty="0">
                <a:solidFill>
                  <a:schemeClr val="accent1">
                    <a:lumMod val="60000"/>
                    <a:lumOff val="40000"/>
                  </a:schemeClr>
                </a:solidFill>
                <a:latin typeface="Arial" panose="020B0604020202020204" pitchFamily="34" charset="0"/>
                <a:cs typeface="Arial" panose="020B0604020202020204" pitchFamily="34" charset="0"/>
              </a:rPr>
              <a:t> </a:t>
            </a:r>
            <a:r>
              <a:rPr lang="en-GB" sz="1200" b="1" dirty="0">
                <a:solidFill>
                  <a:schemeClr val="accent1">
                    <a:lumMod val="60000"/>
                    <a:lumOff val="40000"/>
                  </a:schemeClr>
                </a:solidFill>
                <a:latin typeface="Arial" panose="020B0604020202020204" pitchFamily="34" charset="0"/>
                <a:cs typeface="Arial" panose="020B0604020202020204" pitchFamily="34" charset="0"/>
              </a:rPr>
              <a:t>41</a:t>
            </a:r>
            <a:r>
              <a:rPr lang="en-GB" sz="1200" dirty="0">
                <a:solidFill>
                  <a:schemeClr val="accent1">
                    <a:lumMod val="60000"/>
                    <a:lumOff val="40000"/>
                  </a:schemeClr>
                </a:solidFill>
                <a:latin typeface="Arial" panose="020B0604020202020204" pitchFamily="34" charset="0"/>
                <a:cs typeface="Arial" panose="020B0604020202020204" pitchFamily="34" charset="0"/>
              </a:rPr>
              <a:t>, 214-216.</a:t>
            </a:r>
            <a:br>
              <a:rPr lang="en-GB" sz="1200" dirty="0">
                <a:solidFill>
                  <a:schemeClr val="accent1">
                    <a:lumMod val="60000"/>
                    <a:lumOff val="40000"/>
                  </a:schemeClr>
                </a:solidFill>
                <a:latin typeface="Arial" panose="020B0604020202020204" pitchFamily="34" charset="0"/>
                <a:cs typeface="Arial" panose="020B0604020202020204" pitchFamily="34" charset="0"/>
              </a:rPr>
            </a:br>
            <a:br>
              <a:rPr lang="en-GB" sz="1200" dirty="0">
                <a:solidFill>
                  <a:schemeClr val="accent1">
                    <a:lumMod val="60000"/>
                    <a:lumOff val="40000"/>
                  </a:schemeClr>
                </a:solidFill>
                <a:latin typeface="Arial" panose="020B0604020202020204" pitchFamily="34" charset="0"/>
                <a:cs typeface="Arial" panose="020B0604020202020204" pitchFamily="34" charset="0"/>
              </a:rPr>
            </a:br>
            <a:r>
              <a:rPr lang="en-GB" sz="1200" dirty="0">
                <a:solidFill>
                  <a:schemeClr val="accent1">
                    <a:lumMod val="60000"/>
                    <a:lumOff val="40000"/>
                  </a:schemeClr>
                </a:solidFill>
                <a:latin typeface="Arial" panose="020B0604020202020204" pitchFamily="34" charset="0"/>
                <a:cs typeface="Arial" panose="020B0604020202020204" pitchFamily="34" charset="0"/>
              </a:rPr>
              <a:t>3- </a:t>
            </a:r>
            <a:r>
              <a:rPr lang="en-GB" sz="1200" dirty="0" err="1">
                <a:solidFill>
                  <a:schemeClr val="accent1">
                    <a:lumMod val="60000"/>
                    <a:lumOff val="40000"/>
                  </a:schemeClr>
                </a:solidFill>
                <a:latin typeface="Arial" panose="020B0604020202020204" pitchFamily="34" charset="0"/>
                <a:cs typeface="Arial" panose="020B0604020202020204" pitchFamily="34" charset="0"/>
              </a:rPr>
              <a:t>Arico</a:t>
            </a:r>
            <a:r>
              <a:rPr lang="en-GB" sz="1200" dirty="0">
                <a:solidFill>
                  <a:schemeClr val="accent1">
                    <a:lumMod val="60000"/>
                    <a:lumOff val="40000"/>
                  </a:schemeClr>
                </a:solidFill>
                <a:latin typeface="Arial" panose="020B0604020202020204" pitchFamily="34" charset="0"/>
                <a:cs typeface="Arial" panose="020B0604020202020204" pitchFamily="34" charset="0"/>
              </a:rPr>
              <a:t>, F.R., Thomson, C, University of East Anglia, 2014, When student confidence clicks: Academic self-efficacy and learning in higher education, </a:t>
            </a:r>
            <a:br>
              <a:rPr lang="en-GB" sz="1200" dirty="0">
                <a:solidFill>
                  <a:schemeClr val="accent1">
                    <a:lumMod val="60000"/>
                    <a:lumOff val="40000"/>
                  </a:schemeClr>
                </a:solidFill>
                <a:latin typeface="Arial" panose="020B0604020202020204" pitchFamily="34" charset="0"/>
                <a:cs typeface="Arial" panose="020B0604020202020204" pitchFamily="34" charset="0"/>
              </a:rPr>
            </a:br>
            <a:r>
              <a:rPr lang="en-GB" sz="1200" u="sng" dirty="0">
                <a:solidFill>
                  <a:schemeClr val="accent1">
                    <a:lumMod val="60000"/>
                    <a:lumOff val="40000"/>
                  </a:schemeClr>
                </a:solidFill>
                <a:latin typeface="Arial" panose="020B0604020202020204" pitchFamily="34" charset="0"/>
                <a:cs typeface="Arial" panose="020B0604020202020204" pitchFamily="34" charset="0"/>
                <a:hlinkClick r:id="rId3"/>
              </a:rPr>
              <a:t>http://www.st-andrews.ac.uk/media/teaching-and-learning/documents/Fabio%20R%20Arico%20-%20Self-Efficacy.pdf</a:t>
            </a:r>
            <a:r>
              <a:rPr lang="en-GB" sz="1200" dirty="0">
                <a:solidFill>
                  <a:schemeClr val="accent1">
                    <a:lumMod val="60000"/>
                    <a:lumOff val="40000"/>
                  </a:schemeClr>
                </a:solidFill>
                <a:latin typeface="Arial" panose="020B0604020202020204" pitchFamily="34" charset="0"/>
                <a:cs typeface="Arial" panose="020B0604020202020204" pitchFamily="34" charset="0"/>
              </a:rPr>
              <a:t> </a:t>
            </a:r>
            <a:br>
              <a:rPr lang="en-GB" sz="1200" dirty="0">
                <a:solidFill>
                  <a:schemeClr val="accent1">
                    <a:lumMod val="60000"/>
                    <a:lumOff val="40000"/>
                  </a:schemeClr>
                </a:solidFill>
                <a:latin typeface="Arial" panose="020B0604020202020204" pitchFamily="34" charset="0"/>
                <a:cs typeface="Arial" panose="020B0604020202020204" pitchFamily="34" charset="0"/>
              </a:rPr>
            </a:br>
            <a:br>
              <a:rPr lang="en-GB" sz="1200" dirty="0">
                <a:solidFill>
                  <a:schemeClr val="accent1">
                    <a:lumMod val="60000"/>
                    <a:lumOff val="40000"/>
                  </a:schemeClr>
                </a:solidFill>
                <a:latin typeface="Arial" panose="020B0604020202020204" pitchFamily="34" charset="0"/>
                <a:cs typeface="Arial" panose="020B0604020202020204" pitchFamily="34" charset="0"/>
              </a:rPr>
            </a:br>
            <a:r>
              <a:rPr lang="en-GB" sz="1200" dirty="0">
                <a:solidFill>
                  <a:schemeClr val="accent1">
                    <a:lumMod val="60000"/>
                    <a:lumOff val="40000"/>
                  </a:schemeClr>
                </a:solidFill>
                <a:latin typeface="Arial" panose="020B0604020202020204" pitchFamily="34" charset="0"/>
                <a:cs typeface="Arial" panose="020B0604020202020204" pitchFamily="34" charset="0"/>
              </a:rPr>
              <a:t>4-</a:t>
            </a:r>
            <a:r>
              <a:rPr lang="en-GB" sz="1200" dirty="0">
                <a:effectLst/>
                <a:latin typeface="Arial" panose="020B0604020202020204" pitchFamily="34" charset="0"/>
                <a:ea typeface="Calibri" panose="020F0502020204030204" pitchFamily="34" charset="0"/>
                <a:cs typeface="Arial" panose="020B0604020202020204" pitchFamily="34" charset="0"/>
              </a:rPr>
              <a:t>  </a:t>
            </a:r>
            <a:r>
              <a:rPr lang="en-GB" sz="1200" dirty="0">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Kruger. J., Dunning. D.,1999, Unskilled and Unaware of it: How Difficulties in Recognising One’s Own Incompetence Leads to Inflated Self- Assessments, </a:t>
            </a:r>
            <a:r>
              <a:rPr lang="en-GB" sz="1200" i="1" dirty="0">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Journal of Personality and Social Psychology</a:t>
            </a:r>
            <a:r>
              <a:rPr lang="en-GB" sz="1200" dirty="0">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a:t>
            </a:r>
            <a:r>
              <a:rPr lang="en-GB" sz="1200" b="1" dirty="0">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77</a:t>
            </a:r>
            <a:r>
              <a:rPr lang="en-GB" sz="1200" dirty="0">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 No, 1121-1134.</a:t>
            </a:r>
            <a:endParaRPr lang="en-GB" sz="1200" dirty="0">
              <a:solidFill>
                <a:schemeClr val="accent1">
                  <a:lumMod val="60000"/>
                  <a:lumOff val="40000"/>
                </a:schemeClr>
              </a:solidFill>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9F5FFA74-7C61-457B-A590-78B130BBCB18}" type="slidenum">
              <a:rPr lang="en-GB" smtClean="0"/>
              <a:t>15</a:t>
            </a:fld>
            <a:endParaRPr lang="en-GB"/>
          </a:p>
        </p:txBody>
      </p:sp>
    </p:spTree>
    <p:extLst>
      <p:ext uri="{BB962C8B-B14F-4D97-AF65-F5344CB8AC3E}">
        <p14:creationId xmlns:p14="http://schemas.microsoft.com/office/powerpoint/2010/main" val="2419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124075" y="1906881"/>
            <a:ext cx="7943850" cy="2400657"/>
          </a:xfrm>
        </p:spPr>
        <p:txBody>
          <a:bodyPr wrap="square" anchor="ctr">
            <a:noAutofit/>
          </a:bodyPr>
          <a:lstStyle>
            <a:lvl1pPr algn="ctr">
              <a:lnSpc>
                <a:spcPct val="65000"/>
              </a:lnSpc>
              <a:defRPr sz="12000" b="1">
                <a:solidFill>
                  <a:schemeClr val="bg1"/>
                </a:solidFill>
              </a:defRPr>
            </a:lvl1pPr>
          </a:lstStyle>
          <a:p>
            <a:r>
              <a:rPr lang="en-US" dirty="0"/>
              <a:t>MASTER TITLE STYLE</a:t>
            </a:r>
            <a:endParaRPr lang="en-GB" dirty="0"/>
          </a:p>
        </p:txBody>
      </p:sp>
      <p:sp>
        <p:nvSpPr>
          <p:cNvPr id="4" name="Date Placeholder 3"/>
          <p:cNvSpPr>
            <a:spLocks noGrp="1"/>
          </p:cNvSpPr>
          <p:nvPr>
            <p:ph type="dt" sz="half" idx="10"/>
          </p:nvPr>
        </p:nvSpPr>
        <p:spPr>
          <a:xfrm>
            <a:off x="4195762" y="4823791"/>
            <a:ext cx="3800476" cy="637895"/>
          </a:xfrm>
        </p:spPr>
        <p:txBody>
          <a:bodyPr wrap="none" tIns="36000" anchor="t">
            <a:noAutofit/>
          </a:bodyPr>
          <a:lstStyle>
            <a:lvl1pPr algn="ctr">
              <a:defRPr sz="1600" b="1">
                <a:solidFill>
                  <a:schemeClr val="bg1"/>
                </a:solidFill>
                <a:latin typeface="+mn-lt"/>
              </a:defRPr>
            </a:lvl1pPr>
          </a:lstStyle>
          <a:p>
            <a:pPr>
              <a:lnSpc>
                <a:spcPct val="80000"/>
              </a:lnSpc>
            </a:pPr>
            <a:fld id="{04E5C9FA-0E35-4231-9D36-09BF1430D924}" type="datetime4">
              <a:rPr lang="en-GB" smtClean="0"/>
              <a:t>21 March 2018</a:t>
            </a:fld>
            <a:endParaRPr lang="en-GB" dirty="0"/>
          </a:p>
        </p:txBody>
      </p:sp>
      <p:sp>
        <p:nvSpPr>
          <p:cNvPr id="11" name="Freeform 5"/>
          <p:cNvSpPr>
            <a:spLocks/>
          </p:cNvSpPr>
          <p:nvPr userDrawn="1"/>
        </p:nvSpPr>
        <p:spPr bwMode="black">
          <a:xfrm>
            <a:off x="395288" y="5713250"/>
            <a:ext cx="307226" cy="550877"/>
          </a:xfrm>
          <a:custGeom>
            <a:avLst/>
            <a:gdLst>
              <a:gd name="T0" fmla="*/ 111 w 111"/>
              <a:gd name="T1" fmla="*/ 195 h 198"/>
              <a:gd name="T2" fmla="*/ 107 w 111"/>
              <a:gd name="T3" fmla="*/ 195 h 198"/>
              <a:gd name="T4" fmla="*/ 58 w 111"/>
              <a:gd name="T5" fmla="*/ 121 h 198"/>
              <a:gd name="T6" fmla="*/ 58 w 111"/>
              <a:gd name="T7" fmla="*/ 41 h 198"/>
              <a:gd name="T8" fmla="*/ 87 w 111"/>
              <a:gd name="T9" fmla="*/ 3 h 198"/>
              <a:gd name="T10" fmla="*/ 87 w 111"/>
              <a:gd name="T11" fmla="*/ 0 h 198"/>
              <a:gd name="T12" fmla="*/ 0 w 111"/>
              <a:gd name="T13" fmla="*/ 0 h 198"/>
              <a:gd name="T14" fmla="*/ 0 w 111"/>
              <a:gd name="T15" fmla="*/ 3 h 198"/>
              <a:gd name="T16" fmla="*/ 21 w 111"/>
              <a:gd name="T17" fmla="*/ 33 h 198"/>
              <a:gd name="T18" fmla="*/ 21 w 111"/>
              <a:gd name="T19" fmla="*/ 112 h 198"/>
              <a:gd name="T20" fmla="*/ 101 w 111"/>
              <a:gd name="T21" fmla="*/ 198 h 198"/>
              <a:gd name="T22" fmla="*/ 103 w 111"/>
              <a:gd name="T23" fmla="*/ 198 h 198"/>
              <a:gd name="T24" fmla="*/ 111 w 111"/>
              <a:gd name="T25" fmla="*/ 198 h 198"/>
              <a:gd name="T26" fmla="*/ 111 w 111"/>
              <a:gd name="T27"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98">
                <a:moveTo>
                  <a:pt x="111" y="195"/>
                </a:moveTo>
                <a:cubicBezTo>
                  <a:pt x="108" y="195"/>
                  <a:pt x="110" y="195"/>
                  <a:pt x="107" y="195"/>
                </a:cubicBezTo>
                <a:cubicBezTo>
                  <a:pt x="79" y="195"/>
                  <a:pt x="58" y="175"/>
                  <a:pt x="58" y="121"/>
                </a:cubicBezTo>
                <a:cubicBezTo>
                  <a:pt x="58" y="41"/>
                  <a:pt x="58" y="41"/>
                  <a:pt x="58" y="41"/>
                </a:cubicBezTo>
                <a:cubicBezTo>
                  <a:pt x="58" y="13"/>
                  <a:pt x="70" y="3"/>
                  <a:pt x="87" y="3"/>
                </a:cubicBezTo>
                <a:cubicBezTo>
                  <a:pt x="87" y="0"/>
                  <a:pt x="87" y="0"/>
                  <a:pt x="87" y="0"/>
                </a:cubicBezTo>
                <a:cubicBezTo>
                  <a:pt x="0" y="0"/>
                  <a:pt x="0" y="0"/>
                  <a:pt x="0" y="0"/>
                </a:cubicBezTo>
                <a:cubicBezTo>
                  <a:pt x="0" y="3"/>
                  <a:pt x="0" y="3"/>
                  <a:pt x="0" y="3"/>
                </a:cubicBezTo>
                <a:cubicBezTo>
                  <a:pt x="15" y="3"/>
                  <a:pt x="21" y="16"/>
                  <a:pt x="21" y="33"/>
                </a:cubicBezTo>
                <a:cubicBezTo>
                  <a:pt x="21" y="112"/>
                  <a:pt x="21" y="112"/>
                  <a:pt x="21" y="112"/>
                </a:cubicBezTo>
                <a:cubicBezTo>
                  <a:pt x="21" y="171"/>
                  <a:pt x="49" y="198"/>
                  <a:pt x="101" y="198"/>
                </a:cubicBezTo>
                <a:cubicBezTo>
                  <a:pt x="103" y="198"/>
                  <a:pt x="103" y="198"/>
                  <a:pt x="103" y="198"/>
                </a:cubicBezTo>
                <a:cubicBezTo>
                  <a:pt x="111" y="198"/>
                  <a:pt x="111" y="198"/>
                  <a:pt x="111" y="198"/>
                </a:cubicBezTo>
                <a:lnTo>
                  <a:pt x="111"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p:cNvSpPr>
            <a:spLocks/>
          </p:cNvSpPr>
          <p:nvPr userDrawn="1"/>
        </p:nvSpPr>
        <p:spPr bwMode="black">
          <a:xfrm>
            <a:off x="1084569" y="5891501"/>
            <a:ext cx="212929" cy="211408"/>
          </a:xfrm>
          <a:custGeom>
            <a:avLst/>
            <a:gdLst>
              <a:gd name="T0" fmla="*/ 37 w 77"/>
              <a:gd name="T1" fmla="*/ 76 h 76"/>
              <a:gd name="T2" fmla="*/ 0 w 77"/>
              <a:gd name="T3" fmla="*/ 39 h 76"/>
              <a:gd name="T4" fmla="*/ 0 w 77"/>
              <a:gd name="T5" fmla="*/ 36 h 76"/>
              <a:gd name="T6" fmla="*/ 37 w 77"/>
              <a:gd name="T7" fmla="*/ 0 h 76"/>
              <a:gd name="T8" fmla="*/ 40 w 77"/>
              <a:gd name="T9" fmla="*/ 0 h 76"/>
              <a:gd name="T10" fmla="*/ 77 w 77"/>
              <a:gd name="T11" fmla="*/ 36 h 76"/>
              <a:gd name="T12" fmla="*/ 77 w 77"/>
              <a:gd name="T13" fmla="*/ 39 h 76"/>
              <a:gd name="T14" fmla="*/ 40 w 77"/>
              <a:gd name="T15" fmla="*/ 76 h 76"/>
              <a:gd name="T16" fmla="*/ 37 w 77"/>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6">
                <a:moveTo>
                  <a:pt x="37" y="76"/>
                </a:moveTo>
                <a:cubicBezTo>
                  <a:pt x="37" y="46"/>
                  <a:pt x="30" y="39"/>
                  <a:pt x="0" y="39"/>
                </a:cubicBezTo>
                <a:cubicBezTo>
                  <a:pt x="0" y="36"/>
                  <a:pt x="0" y="36"/>
                  <a:pt x="0" y="36"/>
                </a:cubicBezTo>
                <a:cubicBezTo>
                  <a:pt x="30" y="36"/>
                  <a:pt x="37" y="29"/>
                  <a:pt x="37" y="0"/>
                </a:cubicBezTo>
                <a:cubicBezTo>
                  <a:pt x="40" y="0"/>
                  <a:pt x="40" y="0"/>
                  <a:pt x="40" y="0"/>
                </a:cubicBezTo>
                <a:cubicBezTo>
                  <a:pt x="40" y="29"/>
                  <a:pt x="47" y="36"/>
                  <a:pt x="77" y="36"/>
                </a:cubicBezTo>
                <a:cubicBezTo>
                  <a:pt x="77" y="39"/>
                  <a:pt x="77" y="39"/>
                  <a:pt x="77" y="39"/>
                </a:cubicBezTo>
                <a:cubicBezTo>
                  <a:pt x="47" y="39"/>
                  <a:pt x="40" y="46"/>
                  <a:pt x="40" y="76"/>
                </a:cubicBezTo>
                <a:cubicBezTo>
                  <a:pt x="37" y="76"/>
                  <a:pt x="37" y="76"/>
                  <a:pt x="37" y="76"/>
                </a:cubicBezTo>
                <a:close/>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black">
          <a:xfrm>
            <a:off x="741145" y="5713250"/>
            <a:ext cx="454146" cy="550877"/>
          </a:xfrm>
          <a:custGeom>
            <a:avLst/>
            <a:gdLst>
              <a:gd name="T0" fmla="*/ 0 w 164"/>
              <a:gd name="T1" fmla="*/ 195 h 198"/>
              <a:gd name="T2" fmla="*/ 39 w 164"/>
              <a:gd name="T3" fmla="*/ 151 h 198"/>
              <a:gd name="T4" fmla="*/ 39 w 164"/>
              <a:gd name="T5" fmla="*/ 151 h 198"/>
              <a:gd name="T6" fmla="*/ 39 w 164"/>
              <a:gd name="T7" fmla="*/ 38 h 198"/>
              <a:gd name="T8" fmla="*/ 10 w 164"/>
              <a:gd name="T9" fmla="*/ 3 h 198"/>
              <a:gd name="T10" fmla="*/ 10 w 164"/>
              <a:gd name="T11" fmla="*/ 0 h 198"/>
              <a:gd name="T12" fmla="*/ 164 w 164"/>
              <a:gd name="T13" fmla="*/ 0 h 198"/>
              <a:gd name="T14" fmla="*/ 164 w 164"/>
              <a:gd name="T15" fmla="*/ 41 h 198"/>
              <a:gd name="T16" fmla="*/ 161 w 164"/>
              <a:gd name="T17" fmla="*/ 41 h 198"/>
              <a:gd name="T18" fmla="*/ 116 w 164"/>
              <a:gd name="T19" fmla="*/ 7 h 198"/>
              <a:gd name="T20" fmla="*/ 108 w 164"/>
              <a:gd name="T21" fmla="*/ 7 h 198"/>
              <a:gd name="T22" fmla="*/ 73 w 164"/>
              <a:gd name="T23" fmla="*/ 43 h 198"/>
              <a:gd name="T24" fmla="*/ 73 w 164"/>
              <a:gd name="T25" fmla="*/ 67 h 198"/>
              <a:gd name="T26" fmla="*/ 111 w 164"/>
              <a:gd name="T27" fmla="*/ 100 h 198"/>
              <a:gd name="T28" fmla="*/ 111 w 164"/>
              <a:gd name="T29" fmla="*/ 103 h 198"/>
              <a:gd name="T30" fmla="*/ 73 w 164"/>
              <a:gd name="T31" fmla="*/ 138 h 198"/>
              <a:gd name="T32" fmla="*/ 73 w 164"/>
              <a:gd name="T33" fmla="*/ 148 h 198"/>
              <a:gd name="T34" fmla="*/ 111 w 164"/>
              <a:gd name="T35" fmla="*/ 190 h 198"/>
              <a:gd name="T36" fmla="*/ 161 w 164"/>
              <a:gd name="T37" fmla="*/ 158 h 198"/>
              <a:gd name="T38" fmla="*/ 164 w 164"/>
              <a:gd name="T39" fmla="*/ 158 h 198"/>
              <a:gd name="T40" fmla="*/ 164 w 164"/>
              <a:gd name="T41" fmla="*/ 198 h 198"/>
              <a:gd name="T42" fmla="*/ 0 w 164"/>
              <a:gd name="T43" fmla="*/ 198 h 198"/>
              <a:gd name="T44" fmla="*/ 0 w 164"/>
              <a:gd name="T45" fmla="*/ 1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98">
                <a:moveTo>
                  <a:pt x="0" y="195"/>
                </a:moveTo>
                <a:cubicBezTo>
                  <a:pt x="27" y="195"/>
                  <a:pt x="39" y="176"/>
                  <a:pt x="39" y="151"/>
                </a:cubicBezTo>
                <a:cubicBezTo>
                  <a:pt x="39" y="120"/>
                  <a:pt x="39" y="151"/>
                  <a:pt x="39" y="151"/>
                </a:cubicBezTo>
                <a:cubicBezTo>
                  <a:pt x="39" y="38"/>
                  <a:pt x="39" y="38"/>
                  <a:pt x="39" y="38"/>
                </a:cubicBezTo>
                <a:cubicBezTo>
                  <a:pt x="39" y="12"/>
                  <a:pt x="26" y="3"/>
                  <a:pt x="10" y="3"/>
                </a:cubicBezTo>
                <a:cubicBezTo>
                  <a:pt x="10" y="0"/>
                  <a:pt x="10" y="0"/>
                  <a:pt x="10" y="0"/>
                </a:cubicBezTo>
                <a:cubicBezTo>
                  <a:pt x="164" y="0"/>
                  <a:pt x="164" y="0"/>
                  <a:pt x="164" y="0"/>
                </a:cubicBezTo>
                <a:cubicBezTo>
                  <a:pt x="164" y="41"/>
                  <a:pt x="164" y="41"/>
                  <a:pt x="164" y="41"/>
                </a:cubicBezTo>
                <a:cubicBezTo>
                  <a:pt x="161" y="41"/>
                  <a:pt x="161" y="41"/>
                  <a:pt x="161" y="41"/>
                </a:cubicBezTo>
                <a:cubicBezTo>
                  <a:pt x="156" y="17"/>
                  <a:pt x="147" y="7"/>
                  <a:pt x="116" y="7"/>
                </a:cubicBezTo>
                <a:cubicBezTo>
                  <a:pt x="108" y="7"/>
                  <a:pt x="108" y="7"/>
                  <a:pt x="108" y="7"/>
                </a:cubicBezTo>
                <a:cubicBezTo>
                  <a:pt x="79" y="7"/>
                  <a:pt x="73" y="17"/>
                  <a:pt x="73" y="43"/>
                </a:cubicBezTo>
                <a:cubicBezTo>
                  <a:pt x="73" y="67"/>
                  <a:pt x="73" y="67"/>
                  <a:pt x="73" y="67"/>
                </a:cubicBezTo>
                <a:cubicBezTo>
                  <a:pt x="73" y="99"/>
                  <a:pt x="86" y="100"/>
                  <a:pt x="111" y="100"/>
                </a:cubicBezTo>
                <a:cubicBezTo>
                  <a:pt x="111" y="103"/>
                  <a:pt x="111" y="103"/>
                  <a:pt x="111" y="103"/>
                </a:cubicBezTo>
                <a:cubicBezTo>
                  <a:pt x="86" y="103"/>
                  <a:pt x="73" y="106"/>
                  <a:pt x="73" y="138"/>
                </a:cubicBezTo>
                <a:cubicBezTo>
                  <a:pt x="73" y="148"/>
                  <a:pt x="73" y="148"/>
                  <a:pt x="73" y="148"/>
                </a:cubicBezTo>
                <a:cubicBezTo>
                  <a:pt x="73" y="187"/>
                  <a:pt x="78" y="190"/>
                  <a:pt x="111" y="190"/>
                </a:cubicBezTo>
                <a:cubicBezTo>
                  <a:pt x="131" y="190"/>
                  <a:pt x="155" y="185"/>
                  <a:pt x="161" y="158"/>
                </a:cubicBezTo>
                <a:cubicBezTo>
                  <a:pt x="164" y="158"/>
                  <a:pt x="164" y="158"/>
                  <a:pt x="164" y="158"/>
                </a:cubicBezTo>
                <a:cubicBezTo>
                  <a:pt x="164" y="198"/>
                  <a:pt x="164" y="198"/>
                  <a:pt x="164" y="198"/>
                </a:cubicBezTo>
                <a:cubicBezTo>
                  <a:pt x="0" y="198"/>
                  <a:pt x="0" y="198"/>
                  <a:pt x="0" y="198"/>
                </a:cubicBezTo>
                <a:lnTo>
                  <a:pt x="0" y="195"/>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p:cNvSpPr>
            <a:spLocks/>
          </p:cNvSpPr>
          <p:nvPr userDrawn="1"/>
        </p:nvSpPr>
        <p:spPr bwMode="black">
          <a:xfrm>
            <a:off x="1292022" y="5702299"/>
            <a:ext cx="345857" cy="561827"/>
          </a:xfrm>
          <a:custGeom>
            <a:avLst/>
            <a:gdLst>
              <a:gd name="T0" fmla="*/ 20 w 125"/>
              <a:gd name="T1" fmla="*/ 199 h 202"/>
              <a:gd name="T2" fmla="*/ 41 w 125"/>
              <a:gd name="T3" fmla="*/ 154 h 202"/>
              <a:gd name="T4" fmla="*/ 0 w 125"/>
              <a:gd name="T5" fmla="*/ 51 h 202"/>
              <a:gd name="T6" fmla="*/ 12 w 125"/>
              <a:gd name="T7" fmla="*/ 0 h 202"/>
              <a:gd name="T8" fmla="*/ 14 w 125"/>
              <a:gd name="T9" fmla="*/ 0 h 202"/>
              <a:gd name="T10" fmla="*/ 85 w 125"/>
              <a:gd name="T11" fmla="*/ 162 h 202"/>
              <a:gd name="T12" fmla="*/ 125 w 125"/>
              <a:gd name="T13" fmla="*/ 199 h 202"/>
              <a:gd name="T14" fmla="*/ 125 w 125"/>
              <a:gd name="T15" fmla="*/ 202 h 202"/>
              <a:gd name="T16" fmla="*/ 20 w 125"/>
              <a:gd name="T17" fmla="*/ 202 h 202"/>
              <a:gd name="T18" fmla="*/ 20 w 125"/>
              <a:gd name="T19" fmla="*/ 19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202">
                <a:moveTo>
                  <a:pt x="20" y="199"/>
                </a:moveTo>
                <a:cubicBezTo>
                  <a:pt x="47" y="199"/>
                  <a:pt x="54" y="181"/>
                  <a:pt x="41" y="154"/>
                </a:cubicBezTo>
                <a:cubicBezTo>
                  <a:pt x="0" y="51"/>
                  <a:pt x="0" y="51"/>
                  <a:pt x="0" y="51"/>
                </a:cubicBezTo>
                <a:cubicBezTo>
                  <a:pt x="12" y="0"/>
                  <a:pt x="12" y="0"/>
                  <a:pt x="12" y="0"/>
                </a:cubicBezTo>
                <a:cubicBezTo>
                  <a:pt x="14" y="0"/>
                  <a:pt x="14" y="0"/>
                  <a:pt x="14" y="0"/>
                </a:cubicBezTo>
                <a:cubicBezTo>
                  <a:pt x="14" y="0"/>
                  <a:pt x="71" y="135"/>
                  <a:pt x="85" y="162"/>
                </a:cubicBezTo>
                <a:cubicBezTo>
                  <a:pt x="100" y="191"/>
                  <a:pt x="113" y="199"/>
                  <a:pt x="125" y="199"/>
                </a:cubicBezTo>
                <a:cubicBezTo>
                  <a:pt x="125" y="202"/>
                  <a:pt x="125" y="202"/>
                  <a:pt x="125" y="202"/>
                </a:cubicBezTo>
                <a:cubicBezTo>
                  <a:pt x="20" y="202"/>
                  <a:pt x="20" y="202"/>
                  <a:pt x="20" y="202"/>
                </a:cubicBezTo>
                <a:lnTo>
                  <a:pt x="20" y="19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p:cNvSpPr>
            <a:spLocks/>
          </p:cNvSpPr>
          <p:nvPr userDrawn="1"/>
        </p:nvSpPr>
        <p:spPr bwMode="black">
          <a:xfrm>
            <a:off x="450649" y="6336522"/>
            <a:ext cx="63574" cy="86084"/>
          </a:xfrm>
          <a:custGeom>
            <a:avLst/>
            <a:gdLst>
              <a:gd name="T0" fmla="*/ 12 w 23"/>
              <a:gd name="T1" fmla="*/ 31 h 31"/>
              <a:gd name="T2" fmla="*/ 0 w 23"/>
              <a:gd name="T3" fmla="*/ 18 h 31"/>
              <a:gd name="T4" fmla="*/ 0 w 23"/>
              <a:gd name="T5" fmla="*/ 0 h 31"/>
              <a:gd name="T6" fmla="*/ 5 w 23"/>
              <a:gd name="T7" fmla="*/ 0 h 31"/>
              <a:gd name="T8" fmla="*/ 5 w 23"/>
              <a:gd name="T9" fmla="*/ 17 h 31"/>
              <a:gd name="T10" fmla="*/ 12 w 23"/>
              <a:gd name="T11" fmla="*/ 27 h 31"/>
              <a:gd name="T12" fmla="*/ 19 w 23"/>
              <a:gd name="T13" fmla="*/ 18 h 31"/>
              <a:gd name="T14" fmla="*/ 19 w 23"/>
              <a:gd name="T15" fmla="*/ 0 h 31"/>
              <a:gd name="T16" fmla="*/ 23 w 23"/>
              <a:gd name="T17" fmla="*/ 0 h 31"/>
              <a:gd name="T18" fmla="*/ 23 w 23"/>
              <a:gd name="T19" fmla="*/ 17 h 31"/>
              <a:gd name="T20" fmla="*/ 12 w 23"/>
              <a:gd name="T21"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31">
                <a:moveTo>
                  <a:pt x="12" y="31"/>
                </a:moveTo>
                <a:cubicBezTo>
                  <a:pt x="5" y="31"/>
                  <a:pt x="0" y="26"/>
                  <a:pt x="0" y="18"/>
                </a:cubicBezTo>
                <a:cubicBezTo>
                  <a:pt x="0" y="0"/>
                  <a:pt x="0" y="0"/>
                  <a:pt x="0" y="0"/>
                </a:cubicBezTo>
                <a:cubicBezTo>
                  <a:pt x="5" y="0"/>
                  <a:pt x="5" y="0"/>
                  <a:pt x="5" y="0"/>
                </a:cubicBezTo>
                <a:cubicBezTo>
                  <a:pt x="5" y="17"/>
                  <a:pt x="5" y="17"/>
                  <a:pt x="5" y="17"/>
                </a:cubicBezTo>
                <a:cubicBezTo>
                  <a:pt x="5" y="24"/>
                  <a:pt x="8" y="27"/>
                  <a:pt x="12" y="27"/>
                </a:cubicBezTo>
                <a:cubicBezTo>
                  <a:pt x="16" y="27"/>
                  <a:pt x="19" y="24"/>
                  <a:pt x="19" y="18"/>
                </a:cubicBezTo>
                <a:cubicBezTo>
                  <a:pt x="19" y="0"/>
                  <a:pt x="19" y="0"/>
                  <a:pt x="19" y="0"/>
                </a:cubicBezTo>
                <a:cubicBezTo>
                  <a:pt x="23" y="0"/>
                  <a:pt x="23" y="0"/>
                  <a:pt x="23" y="0"/>
                </a:cubicBezTo>
                <a:cubicBezTo>
                  <a:pt x="23" y="17"/>
                  <a:pt x="23" y="17"/>
                  <a:pt x="23" y="17"/>
                </a:cubicBezTo>
                <a:cubicBezTo>
                  <a:pt x="23" y="26"/>
                  <a:pt x="19" y="31"/>
                  <a:pt x="12"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0"/>
          <p:cNvSpPr>
            <a:spLocks/>
          </p:cNvSpPr>
          <p:nvPr userDrawn="1"/>
        </p:nvSpPr>
        <p:spPr bwMode="black">
          <a:xfrm>
            <a:off x="528216" y="6355990"/>
            <a:ext cx="49886" cy="66616"/>
          </a:xfrm>
          <a:custGeom>
            <a:avLst/>
            <a:gdLst>
              <a:gd name="T0" fmla="*/ 18 w 18"/>
              <a:gd name="T1" fmla="*/ 24 h 24"/>
              <a:gd name="T2" fmla="*/ 14 w 18"/>
              <a:gd name="T3" fmla="*/ 24 h 24"/>
              <a:gd name="T4" fmla="*/ 14 w 18"/>
              <a:gd name="T5" fmla="*/ 10 h 24"/>
              <a:gd name="T6" fmla="*/ 9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0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9" y="4"/>
                </a:cubicBezTo>
                <a:cubicBezTo>
                  <a:pt x="6" y="4"/>
                  <a:pt x="4" y="7"/>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5" y="1"/>
                  <a:pt x="7" y="0"/>
                  <a:pt x="10"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p:cNvSpPr>
            <a:spLocks noEditPoints="1"/>
          </p:cNvSpPr>
          <p:nvPr userDrawn="1"/>
        </p:nvSpPr>
        <p:spPr bwMode="black">
          <a:xfrm>
            <a:off x="591791" y="6336522"/>
            <a:ext cx="13992" cy="86084"/>
          </a:xfrm>
          <a:custGeom>
            <a:avLst/>
            <a:gdLst>
              <a:gd name="T0" fmla="*/ 46 w 46"/>
              <a:gd name="T1" fmla="*/ 45 h 283"/>
              <a:gd name="T2" fmla="*/ 0 w 46"/>
              <a:gd name="T3" fmla="*/ 45 h 283"/>
              <a:gd name="T4" fmla="*/ 0 w 46"/>
              <a:gd name="T5" fmla="*/ 0 h 283"/>
              <a:gd name="T6" fmla="*/ 46 w 46"/>
              <a:gd name="T7" fmla="*/ 0 h 283"/>
              <a:gd name="T8" fmla="*/ 46 w 46"/>
              <a:gd name="T9" fmla="*/ 45 h 283"/>
              <a:gd name="T10" fmla="*/ 46 w 46"/>
              <a:gd name="T11" fmla="*/ 283 h 283"/>
              <a:gd name="T12" fmla="*/ 0 w 46"/>
              <a:gd name="T13" fmla="*/ 283 h 283"/>
              <a:gd name="T14" fmla="*/ 0 w 46"/>
              <a:gd name="T15" fmla="*/ 64 h 283"/>
              <a:gd name="T16" fmla="*/ 46 w 46"/>
              <a:gd name="T17" fmla="*/ 64 h 283"/>
              <a:gd name="T18" fmla="*/ 46 w 4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83">
                <a:moveTo>
                  <a:pt x="46" y="45"/>
                </a:moveTo>
                <a:lnTo>
                  <a:pt x="0" y="45"/>
                </a:lnTo>
                <a:lnTo>
                  <a:pt x="0" y="0"/>
                </a:lnTo>
                <a:lnTo>
                  <a:pt x="46" y="0"/>
                </a:lnTo>
                <a:lnTo>
                  <a:pt x="46" y="45"/>
                </a:lnTo>
                <a:close/>
                <a:moveTo>
                  <a:pt x="46" y="283"/>
                </a:moveTo>
                <a:lnTo>
                  <a:pt x="0" y="283"/>
                </a:lnTo>
                <a:lnTo>
                  <a:pt x="0" y="64"/>
                </a:lnTo>
                <a:lnTo>
                  <a:pt x="46" y="64"/>
                </a:lnTo>
                <a:lnTo>
                  <a:pt x="4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p:cNvSpPr>
            <a:spLocks/>
          </p:cNvSpPr>
          <p:nvPr userDrawn="1"/>
        </p:nvSpPr>
        <p:spPr bwMode="black">
          <a:xfrm>
            <a:off x="613996" y="6355990"/>
            <a:ext cx="55361" cy="66616"/>
          </a:xfrm>
          <a:custGeom>
            <a:avLst/>
            <a:gdLst>
              <a:gd name="T0" fmla="*/ 109 w 182"/>
              <a:gd name="T1" fmla="*/ 219 h 219"/>
              <a:gd name="T2" fmla="*/ 73 w 182"/>
              <a:gd name="T3" fmla="*/ 219 h 219"/>
              <a:gd name="T4" fmla="*/ 0 w 182"/>
              <a:gd name="T5" fmla="*/ 0 h 219"/>
              <a:gd name="T6" fmla="*/ 36 w 182"/>
              <a:gd name="T7" fmla="*/ 0 h 219"/>
              <a:gd name="T8" fmla="*/ 91 w 182"/>
              <a:gd name="T9" fmla="*/ 164 h 219"/>
              <a:gd name="T10" fmla="*/ 145 w 182"/>
              <a:gd name="T11" fmla="*/ 0 h 219"/>
              <a:gd name="T12" fmla="*/ 182 w 182"/>
              <a:gd name="T13" fmla="*/ 0 h 219"/>
              <a:gd name="T14" fmla="*/ 109 w 182"/>
              <a:gd name="T15" fmla="*/ 219 h 2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219">
                <a:moveTo>
                  <a:pt x="109" y="219"/>
                </a:moveTo>
                <a:lnTo>
                  <a:pt x="73" y="219"/>
                </a:lnTo>
                <a:lnTo>
                  <a:pt x="0" y="0"/>
                </a:lnTo>
                <a:lnTo>
                  <a:pt x="36" y="0"/>
                </a:lnTo>
                <a:lnTo>
                  <a:pt x="91" y="164"/>
                </a:lnTo>
                <a:lnTo>
                  <a:pt x="145" y="0"/>
                </a:lnTo>
                <a:lnTo>
                  <a:pt x="182" y="0"/>
                </a:lnTo>
                <a:lnTo>
                  <a:pt x="109" y="219"/>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p:cNvSpPr>
            <a:spLocks noEditPoints="1"/>
          </p:cNvSpPr>
          <p:nvPr userDrawn="1"/>
        </p:nvSpPr>
        <p:spPr bwMode="black">
          <a:xfrm>
            <a:off x="674833" y="6355990"/>
            <a:ext cx="52624" cy="66616"/>
          </a:xfrm>
          <a:custGeom>
            <a:avLst/>
            <a:gdLst>
              <a:gd name="T0" fmla="*/ 4 w 19"/>
              <a:gd name="T1" fmla="*/ 10 h 24"/>
              <a:gd name="T2" fmla="*/ 15 w 19"/>
              <a:gd name="T3" fmla="*/ 10 h 24"/>
              <a:gd name="T4" fmla="*/ 10 w 19"/>
              <a:gd name="T5" fmla="*/ 4 h 24"/>
              <a:gd name="T6" fmla="*/ 4 w 19"/>
              <a:gd name="T7" fmla="*/ 10 h 24"/>
              <a:gd name="T8" fmla="*/ 10 w 19"/>
              <a:gd name="T9" fmla="*/ 24 h 24"/>
              <a:gd name="T10" fmla="*/ 0 w 19"/>
              <a:gd name="T11" fmla="*/ 12 h 24"/>
              <a:gd name="T12" fmla="*/ 10 w 19"/>
              <a:gd name="T13" fmla="*/ 0 h 24"/>
              <a:gd name="T14" fmla="*/ 19 w 19"/>
              <a:gd name="T15" fmla="*/ 12 h 24"/>
              <a:gd name="T16" fmla="*/ 19 w 19"/>
              <a:gd name="T17" fmla="*/ 13 h 24"/>
              <a:gd name="T18" fmla="*/ 19 w 19"/>
              <a:gd name="T19" fmla="*/ 14 h 24"/>
              <a:gd name="T20" fmla="*/ 4 w 19"/>
              <a:gd name="T21" fmla="*/ 14 h 24"/>
              <a:gd name="T22" fmla="*/ 10 w 19"/>
              <a:gd name="T23" fmla="*/ 20 h 24"/>
              <a:gd name="T24" fmla="*/ 16 w 19"/>
              <a:gd name="T25" fmla="*/ 17 h 24"/>
              <a:gd name="T26" fmla="*/ 16 w 19"/>
              <a:gd name="T27" fmla="*/ 17 h 24"/>
              <a:gd name="T28" fmla="*/ 16 w 19"/>
              <a:gd name="T29" fmla="*/ 17 h 24"/>
              <a:gd name="T30" fmla="*/ 18 w 19"/>
              <a:gd name="T31" fmla="*/ 19 h 24"/>
              <a:gd name="T32" fmla="*/ 19 w 19"/>
              <a:gd name="T33" fmla="*/ 20 h 24"/>
              <a:gd name="T34" fmla="*/ 18 w 19"/>
              <a:gd name="T35" fmla="*/ 20 h 24"/>
              <a:gd name="T36" fmla="*/ 10 w 19"/>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4">
                <a:moveTo>
                  <a:pt x="4" y="10"/>
                </a:moveTo>
                <a:cubicBezTo>
                  <a:pt x="15" y="10"/>
                  <a:pt x="15" y="10"/>
                  <a:pt x="15" y="10"/>
                </a:cubicBezTo>
                <a:cubicBezTo>
                  <a:pt x="15" y="7"/>
                  <a:pt x="13" y="4"/>
                  <a:pt x="10" y="4"/>
                </a:cubicBezTo>
                <a:cubicBezTo>
                  <a:pt x="6" y="4"/>
                  <a:pt x="4" y="7"/>
                  <a:pt x="4" y="10"/>
                </a:cubicBezTo>
                <a:moveTo>
                  <a:pt x="10" y="24"/>
                </a:moveTo>
                <a:cubicBezTo>
                  <a:pt x="4" y="24"/>
                  <a:pt x="0" y="19"/>
                  <a:pt x="0" y="12"/>
                </a:cubicBezTo>
                <a:cubicBezTo>
                  <a:pt x="0" y="5"/>
                  <a:pt x="4" y="0"/>
                  <a:pt x="10" y="0"/>
                </a:cubicBezTo>
                <a:cubicBezTo>
                  <a:pt x="15" y="0"/>
                  <a:pt x="19" y="5"/>
                  <a:pt x="19" y="12"/>
                </a:cubicBezTo>
                <a:cubicBezTo>
                  <a:pt x="19" y="13"/>
                  <a:pt x="19" y="13"/>
                  <a:pt x="19" y="13"/>
                </a:cubicBezTo>
                <a:cubicBezTo>
                  <a:pt x="19" y="14"/>
                  <a:pt x="19" y="14"/>
                  <a:pt x="19" y="14"/>
                </a:cubicBezTo>
                <a:cubicBezTo>
                  <a:pt x="4" y="14"/>
                  <a:pt x="4" y="14"/>
                  <a:pt x="4" y="14"/>
                </a:cubicBezTo>
                <a:cubicBezTo>
                  <a:pt x="4" y="18"/>
                  <a:pt x="7" y="20"/>
                  <a:pt x="10" y="20"/>
                </a:cubicBezTo>
                <a:cubicBezTo>
                  <a:pt x="12" y="20"/>
                  <a:pt x="14" y="19"/>
                  <a:pt x="16" y="17"/>
                </a:cubicBezTo>
                <a:cubicBezTo>
                  <a:pt x="16" y="17"/>
                  <a:pt x="16" y="17"/>
                  <a:pt x="16" y="17"/>
                </a:cubicBezTo>
                <a:cubicBezTo>
                  <a:pt x="16" y="17"/>
                  <a:pt x="16" y="17"/>
                  <a:pt x="16" y="17"/>
                </a:cubicBezTo>
                <a:cubicBezTo>
                  <a:pt x="18" y="19"/>
                  <a:pt x="18" y="19"/>
                  <a:pt x="18" y="19"/>
                </a:cubicBezTo>
                <a:cubicBezTo>
                  <a:pt x="19" y="20"/>
                  <a:pt x="19" y="20"/>
                  <a:pt x="19" y="20"/>
                </a:cubicBezTo>
                <a:cubicBezTo>
                  <a:pt x="18" y="20"/>
                  <a:pt x="18" y="20"/>
                  <a:pt x="18" y="20"/>
                </a:cubicBezTo>
                <a:cubicBezTo>
                  <a:pt x="16" y="23"/>
                  <a:pt x="13" y="24"/>
                  <a:pt x="10"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p:cNvSpPr>
            <a:spLocks/>
          </p:cNvSpPr>
          <p:nvPr userDrawn="1"/>
        </p:nvSpPr>
        <p:spPr bwMode="black">
          <a:xfrm>
            <a:off x="738407" y="6355990"/>
            <a:ext cx="33156" cy="66616"/>
          </a:xfrm>
          <a:custGeom>
            <a:avLst/>
            <a:gdLst>
              <a:gd name="T0" fmla="*/ 4 w 12"/>
              <a:gd name="T1" fmla="*/ 24 h 24"/>
              <a:gd name="T2" fmla="*/ 0 w 12"/>
              <a:gd name="T3" fmla="*/ 24 h 24"/>
              <a:gd name="T4" fmla="*/ 0 w 12"/>
              <a:gd name="T5" fmla="*/ 0 h 24"/>
              <a:gd name="T6" fmla="*/ 4 w 12"/>
              <a:gd name="T7" fmla="*/ 0 h 24"/>
              <a:gd name="T8" fmla="*/ 4 w 12"/>
              <a:gd name="T9" fmla="*/ 5 h 24"/>
              <a:gd name="T10" fmla="*/ 11 w 12"/>
              <a:gd name="T11" fmla="*/ 0 h 24"/>
              <a:gd name="T12" fmla="*/ 12 w 12"/>
              <a:gd name="T13" fmla="*/ 0 h 24"/>
              <a:gd name="T14" fmla="*/ 12 w 12"/>
              <a:gd name="T15" fmla="*/ 5 h 24"/>
              <a:gd name="T16" fmla="*/ 11 w 12"/>
              <a:gd name="T17" fmla="*/ 5 h 24"/>
              <a:gd name="T18" fmla="*/ 4 w 12"/>
              <a:gd name="T19" fmla="*/ 14 h 24"/>
              <a:gd name="T20" fmla="*/ 4 w 12"/>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4">
                <a:moveTo>
                  <a:pt x="4" y="24"/>
                </a:moveTo>
                <a:cubicBezTo>
                  <a:pt x="0" y="24"/>
                  <a:pt x="0" y="24"/>
                  <a:pt x="0" y="24"/>
                </a:cubicBezTo>
                <a:cubicBezTo>
                  <a:pt x="0" y="0"/>
                  <a:pt x="0" y="0"/>
                  <a:pt x="0" y="0"/>
                </a:cubicBezTo>
                <a:cubicBezTo>
                  <a:pt x="4" y="0"/>
                  <a:pt x="4" y="0"/>
                  <a:pt x="4" y="0"/>
                </a:cubicBezTo>
                <a:cubicBezTo>
                  <a:pt x="4" y="5"/>
                  <a:pt x="4" y="5"/>
                  <a:pt x="4" y="5"/>
                </a:cubicBezTo>
                <a:cubicBezTo>
                  <a:pt x="6" y="2"/>
                  <a:pt x="8" y="0"/>
                  <a:pt x="11" y="0"/>
                </a:cubicBezTo>
                <a:cubicBezTo>
                  <a:pt x="11" y="0"/>
                  <a:pt x="12" y="0"/>
                  <a:pt x="12" y="0"/>
                </a:cubicBezTo>
                <a:cubicBezTo>
                  <a:pt x="12" y="5"/>
                  <a:pt x="12" y="5"/>
                  <a:pt x="12" y="5"/>
                </a:cubicBezTo>
                <a:cubicBezTo>
                  <a:pt x="11" y="5"/>
                  <a:pt x="11" y="5"/>
                  <a:pt x="11" y="5"/>
                </a:cubicBezTo>
                <a:cubicBezTo>
                  <a:pt x="7" y="5"/>
                  <a:pt x="4" y="8"/>
                  <a:pt x="4" y="14"/>
                </a:cubicBezTo>
                <a:lnTo>
                  <a:pt x="4"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p:cNvSpPr>
            <a:spLocks/>
          </p:cNvSpPr>
          <p:nvPr userDrawn="1"/>
        </p:nvSpPr>
        <p:spPr bwMode="black">
          <a:xfrm>
            <a:off x="774605" y="6355990"/>
            <a:ext cx="44107" cy="66616"/>
          </a:xfrm>
          <a:custGeom>
            <a:avLst/>
            <a:gdLst>
              <a:gd name="T0" fmla="*/ 8 w 16"/>
              <a:gd name="T1" fmla="*/ 24 h 24"/>
              <a:gd name="T2" fmla="*/ 0 w 16"/>
              <a:gd name="T3" fmla="*/ 21 h 24"/>
              <a:gd name="T4" fmla="*/ 0 w 16"/>
              <a:gd name="T5" fmla="*/ 21 h 24"/>
              <a:gd name="T6" fmla="*/ 2 w 16"/>
              <a:gd name="T7" fmla="*/ 17 h 24"/>
              <a:gd name="T8" fmla="*/ 2 w 16"/>
              <a:gd name="T9" fmla="*/ 18 h 24"/>
              <a:gd name="T10" fmla="*/ 9 w 16"/>
              <a:gd name="T11" fmla="*/ 20 h 24"/>
              <a:gd name="T12" fmla="*/ 12 w 16"/>
              <a:gd name="T13" fmla="*/ 17 h 24"/>
              <a:gd name="T14" fmla="*/ 8 w 16"/>
              <a:gd name="T15" fmla="*/ 14 h 24"/>
              <a:gd name="T16" fmla="*/ 1 w 16"/>
              <a:gd name="T17" fmla="*/ 7 h 24"/>
              <a:gd name="T18" fmla="*/ 9 w 16"/>
              <a:gd name="T19" fmla="*/ 0 h 24"/>
              <a:gd name="T20" fmla="*/ 16 w 16"/>
              <a:gd name="T21" fmla="*/ 2 h 24"/>
              <a:gd name="T22" fmla="*/ 16 w 16"/>
              <a:gd name="T23" fmla="*/ 2 h 24"/>
              <a:gd name="T24" fmla="*/ 14 w 16"/>
              <a:gd name="T25" fmla="*/ 6 h 24"/>
              <a:gd name="T26" fmla="*/ 14 w 16"/>
              <a:gd name="T27" fmla="*/ 6 h 24"/>
              <a:gd name="T28" fmla="*/ 9 w 16"/>
              <a:gd name="T29" fmla="*/ 4 h 24"/>
              <a:gd name="T30" fmla="*/ 5 w 16"/>
              <a:gd name="T31" fmla="*/ 6 h 24"/>
              <a:gd name="T32" fmla="*/ 10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6" y="24"/>
                  <a:pt x="3" y="23"/>
                  <a:pt x="0" y="21"/>
                </a:cubicBezTo>
                <a:cubicBezTo>
                  <a:pt x="0" y="21"/>
                  <a:pt x="0" y="21"/>
                  <a:pt x="0" y="21"/>
                </a:cubicBezTo>
                <a:cubicBezTo>
                  <a:pt x="2" y="17"/>
                  <a:pt x="2" y="17"/>
                  <a:pt x="2" y="17"/>
                </a:cubicBezTo>
                <a:cubicBezTo>
                  <a:pt x="2" y="18"/>
                  <a:pt x="2" y="18"/>
                  <a:pt x="2" y="18"/>
                </a:cubicBezTo>
                <a:cubicBezTo>
                  <a:pt x="4" y="19"/>
                  <a:pt x="6" y="20"/>
                  <a:pt x="9" y="20"/>
                </a:cubicBezTo>
                <a:cubicBezTo>
                  <a:pt x="11" y="20"/>
                  <a:pt x="12" y="19"/>
                  <a:pt x="12" y="17"/>
                </a:cubicBezTo>
                <a:cubicBezTo>
                  <a:pt x="12" y="15"/>
                  <a:pt x="11" y="15"/>
                  <a:pt x="8" y="14"/>
                </a:cubicBezTo>
                <a:cubicBezTo>
                  <a:pt x="5" y="13"/>
                  <a:pt x="1" y="12"/>
                  <a:pt x="1" y="7"/>
                </a:cubicBezTo>
                <a:cubicBezTo>
                  <a:pt x="1" y="3"/>
                  <a:pt x="5" y="0"/>
                  <a:pt x="9" y="0"/>
                </a:cubicBezTo>
                <a:cubicBezTo>
                  <a:pt x="11" y="0"/>
                  <a:pt x="14" y="1"/>
                  <a:pt x="16" y="2"/>
                </a:cubicBezTo>
                <a:cubicBezTo>
                  <a:pt x="16" y="2"/>
                  <a:pt x="16" y="2"/>
                  <a:pt x="16" y="2"/>
                </a:cubicBezTo>
                <a:cubicBezTo>
                  <a:pt x="14" y="6"/>
                  <a:pt x="14" y="6"/>
                  <a:pt x="14" y="6"/>
                </a:cubicBezTo>
                <a:cubicBezTo>
                  <a:pt x="14" y="6"/>
                  <a:pt x="14" y="6"/>
                  <a:pt x="14" y="6"/>
                </a:cubicBezTo>
                <a:cubicBezTo>
                  <a:pt x="12" y="4"/>
                  <a:pt x="10" y="4"/>
                  <a:pt x="9" y="4"/>
                </a:cubicBezTo>
                <a:cubicBezTo>
                  <a:pt x="7" y="4"/>
                  <a:pt x="5" y="5"/>
                  <a:pt x="5" y="6"/>
                </a:cubicBezTo>
                <a:cubicBezTo>
                  <a:pt x="5" y="8"/>
                  <a:pt x="6" y="9"/>
                  <a:pt x="10" y="10"/>
                </a:cubicBezTo>
                <a:cubicBezTo>
                  <a:pt x="14" y="11"/>
                  <a:pt x="16" y="13"/>
                  <a:pt x="16" y="17"/>
                </a:cubicBezTo>
                <a:cubicBezTo>
                  <a:pt x="16" y="21"/>
                  <a:pt x="13"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6"/>
          <p:cNvSpPr>
            <a:spLocks/>
          </p:cNvSpPr>
          <p:nvPr userDrawn="1"/>
        </p:nvSpPr>
        <p:spPr bwMode="black">
          <a:xfrm>
            <a:off x="890803" y="6355990"/>
            <a:ext cx="60837" cy="86084"/>
          </a:xfrm>
          <a:custGeom>
            <a:avLst/>
            <a:gdLst>
              <a:gd name="T0" fmla="*/ 6 w 22"/>
              <a:gd name="T1" fmla="*/ 31 h 31"/>
              <a:gd name="T2" fmla="*/ 0 w 22"/>
              <a:gd name="T3" fmla="*/ 29 h 31"/>
              <a:gd name="T4" fmla="*/ 2 w 22"/>
              <a:gd name="T5" fmla="*/ 25 h 31"/>
              <a:gd name="T6" fmla="*/ 6 w 22"/>
              <a:gd name="T7" fmla="*/ 27 h 31"/>
              <a:gd name="T8" fmla="*/ 10 w 22"/>
              <a:gd name="T9" fmla="*/ 23 h 31"/>
              <a:gd name="T10" fmla="*/ 1 w 22"/>
              <a:gd name="T11" fmla="*/ 0 h 31"/>
              <a:gd name="T12" fmla="*/ 6 w 22"/>
              <a:gd name="T13" fmla="*/ 0 h 31"/>
              <a:gd name="T14" fmla="*/ 12 w 22"/>
              <a:gd name="T15" fmla="*/ 17 h 31"/>
              <a:gd name="T16" fmla="*/ 17 w 22"/>
              <a:gd name="T17" fmla="*/ 0 h 31"/>
              <a:gd name="T18" fmla="*/ 22 w 22"/>
              <a:gd name="T19" fmla="*/ 0 h 31"/>
              <a:gd name="T20" fmla="*/ 13 w 22"/>
              <a:gd name="T21" fmla="*/ 24 h 31"/>
              <a:gd name="T22" fmla="*/ 6 w 22"/>
              <a:gd name="T2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31">
                <a:moveTo>
                  <a:pt x="6" y="31"/>
                </a:moveTo>
                <a:cubicBezTo>
                  <a:pt x="3" y="31"/>
                  <a:pt x="0" y="29"/>
                  <a:pt x="0" y="29"/>
                </a:cubicBezTo>
                <a:cubicBezTo>
                  <a:pt x="2" y="25"/>
                  <a:pt x="2" y="25"/>
                  <a:pt x="2" y="25"/>
                </a:cubicBezTo>
                <a:cubicBezTo>
                  <a:pt x="2" y="25"/>
                  <a:pt x="4" y="27"/>
                  <a:pt x="6" y="27"/>
                </a:cubicBezTo>
                <a:cubicBezTo>
                  <a:pt x="8" y="27"/>
                  <a:pt x="9" y="25"/>
                  <a:pt x="10" y="23"/>
                </a:cubicBezTo>
                <a:cubicBezTo>
                  <a:pt x="1" y="0"/>
                  <a:pt x="1" y="0"/>
                  <a:pt x="1" y="0"/>
                </a:cubicBezTo>
                <a:cubicBezTo>
                  <a:pt x="6" y="0"/>
                  <a:pt x="6" y="0"/>
                  <a:pt x="6" y="0"/>
                </a:cubicBezTo>
                <a:cubicBezTo>
                  <a:pt x="12" y="17"/>
                  <a:pt x="12" y="17"/>
                  <a:pt x="12" y="17"/>
                </a:cubicBezTo>
                <a:cubicBezTo>
                  <a:pt x="17" y="0"/>
                  <a:pt x="17" y="0"/>
                  <a:pt x="17" y="0"/>
                </a:cubicBezTo>
                <a:cubicBezTo>
                  <a:pt x="22" y="0"/>
                  <a:pt x="22" y="0"/>
                  <a:pt x="22" y="0"/>
                </a:cubicBezTo>
                <a:cubicBezTo>
                  <a:pt x="13" y="24"/>
                  <a:pt x="13" y="24"/>
                  <a:pt x="13" y="24"/>
                </a:cubicBezTo>
                <a:cubicBezTo>
                  <a:pt x="12" y="28"/>
                  <a:pt x="9" y="31"/>
                  <a:pt x="6"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p:cNvSpPr>
            <a:spLocks noEditPoints="1"/>
          </p:cNvSpPr>
          <p:nvPr userDrawn="1"/>
        </p:nvSpPr>
        <p:spPr bwMode="black">
          <a:xfrm>
            <a:off x="968066" y="6355990"/>
            <a:ext cx="61141" cy="66616"/>
          </a:xfrm>
          <a:custGeom>
            <a:avLst/>
            <a:gdLst>
              <a:gd name="T0" fmla="*/ 11 w 22"/>
              <a:gd name="T1" fmla="*/ 4 h 24"/>
              <a:gd name="T2" fmla="*/ 5 w 22"/>
              <a:gd name="T3" fmla="*/ 12 h 24"/>
              <a:gd name="T4" fmla="*/ 11 w 22"/>
              <a:gd name="T5" fmla="*/ 20 h 24"/>
              <a:gd name="T6" fmla="*/ 18 w 22"/>
              <a:gd name="T7" fmla="*/ 12 h 24"/>
              <a:gd name="T8" fmla="*/ 11 w 22"/>
              <a:gd name="T9" fmla="*/ 4 h 24"/>
              <a:gd name="T10" fmla="*/ 11 w 22"/>
              <a:gd name="T11" fmla="*/ 24 h 24"/>
              <a:gd name="T12" fmla="*/ 0 w 22"/>
              <a:gd name="T13" fmla="*/ 12 h 24"/>
              <a:gd name="T14" fmla="*/ 11 w 22"/>
              <a:gd name="T15" fmla="*/ 0 h 24"/>
              <a:gd name="T16" fmla="*/ 22 w 22"/>
              <a:gd name="T17" fmla="*/ 12 h 24"/>
              <a:gd name="T18" fmla="*/ 11 w 2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4">
                <a:moveTo>
                  <a:pt x="11" y="4"/>
                </a:moveTo>
                <a:cubicBezTo>
                  <a:pt x="8" y="4"/>
                  <a:pt x="5" y="7"/>
                  <a:pt x="5" y="12"/>
                </a:cubicBezTo>
                <a:cubicBezTo>
                  <a:pt x="5" y="17"/>
                  <a:pt x="8" y="20"/>
                  <a:pt x="11" y="20"/>
                </a:cubicBezTo>
                <a:cubicBezTo>
                  <a:pt x="15" y="20"/>
                  <a:pt x="18" y="17"/>
                  <a:pt x="18" y="12"/>
                </a:cubicBezTo>
                <a:cubicBezTo>
                  <a:pt x="18" y="8"/>
                  <a:pt x="15" y="4"/>
                  <a:pt x="11" y="4"/>
                </a:cubicBezTo>
                <a:moveTo>
                  <a:pt x="11" y="24"/>
                </a:moveTo>
                <a:cubicBezTo>
                  <a:pt x="5" y="24"/>
                  <a:pt x="0" y="19"/>
                  <a:pt x="0" y="12"/>
                </a:cubicBezTo>
                <a:cubicBezTo>
                  <a:pt x="0" y="5"/>
                  <a:pt x="5" y="0"/>
                  <a:pt x="11" y="0"/>
                </a:cubicBezTo>
                <a:cubicBezTo>
                  <a:pt x="17" y="0"/>
                  <a:pt x="22" y="5"/>
                  <a:pt x="22" y="12"/>
                </a:cubicBezTo>
                <a:cubicBezTo>
                  <a:pt x="22" y="19"/>
                  <a:pt x="17" y="24"/>
                  <a:pt x="11"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p:cNvSpPr>
          <p:nvPr userDrawn="1"/>
        </p:nvSpPr>
        <p:spPr bwMode="black">
          <a:xfrm>
            <a:off x="1034682" y="6333480"/>
            <a:ext cx="33156" cy="89126"/>
          </a:xfrm>
          <a:custGeom>
            <a:avLst/>
            <a:gdLst>
              <a:gd name="T0" fmla="*/ 7 w 12"/>
              <a:gd name="T1" fmla="*/ 32 h 32"/>
              <a:gd name="T2" fmla="*/ 2 w 12"/>
              <a:gd name="T3" fmla="*/ 32 h 32"/>
              <a:gd name="T4" fmla="*/ 2 w 12"/>
              <a:gd name="T5" fmla="*/ 13 h 32"/>
              <a:gd name="T6" fmla="*/ 0 w 12"/>
              <a:gd name="T7" fmla="*/ 13 h 32"/>
              <a:gd name="T8" fmla="*/ 0 w 12"/>
              <a:gd name="T9" fmla="*/ 8 h 32"/>
              <a:gd name="T10" fmla="*/ 2 w 12"/>
              <a:gd name="T11" fmla="*/ 8 h 32"/>
              <a:gd name="T12" fmla="*/ 2 w 12"/>
              <a:gd name="T13" fmla="*/ 7 h 32"/>
              <a:gd name="T14" fmla="*/ 9 w 12"/>
              <a:gd name="T15" fmla="*/ 0 h 32"/>
              <a:gd name="T16" fmla="*/ 12 w 12"/>
              <a:gd name="T17" fmla="*/ 1 h 32"/>
              <a:gd name="T18" fmla="*/ 12 w 12"/>
              <a:gd name="T19" fmla="*/ 1 h 32"/>
              <a:gd name="T20" fmla="*/ 12 w 12"/>
              <a:gd name="T21" fmla="*/ 5 h 32"/>
              <a:gd name="T22" fmla="*/ 12 w 12"/>
              <a:gd name="T23" fmla="*/ 5 h 32"/>
              <a:gd name="T24" fmla="*/ 10 w 12"/>
              <a:gd name="T25" fmla="*/ 4 h 32"/>
              <a:gd name="T26" fmla="*/ 7 w 12"/>
              <a:gd name="T27" fmla="*/ 7 h 32"/>
              <a:gd name="T28" fmla="*/ 7 w 12"/>
              <a:gd name="T29" fmla="*/ 8 h 32"/>
              <a:gd name="T30" fmla="*/ 12 w 12"/>
              <a:gd name="T31" fmla="*/ 8 h 32"/>
              <a:gd name="T32" fmla="*/ 12 w 12"/>
              <a:gd name="T33" fmla="*/ 13 h 32"/>
              <a:gd name="T34" fmla="*/ 7 w 12"/>
              <a:gd name="T35" fmla="*/ 13 h 32"/>
              <a:gd name="T36" fmla="*/ 7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7" y="32"/>
                </a:moveTo>
                <a:cubicBezTo>
                  <a:pt x="2" y="32"/>
                  <a:pt x="2" y="32"/>
                  <a:pt x="2" y="32"/>
                </a:cubicBezTo>
                <a:cubicBezTo>
                  <a:pt x="2" y="13"/>
                  <a:pt x="2" y="13"/>
                  <a:pt x="2" y="13"/>
                </a:cubicBezTo>
                <a:cubicBezTo>
                  <a:pt x="0" y="13"/>
                  <a:pt x="0" y="13"/>
                  <a:pt x="0" y="13"/>
                </a:cubicBezTo>
                <a:cubicBezTo>
                  <a:pt x="0" y="8"/>
                  <a:pt x="0" y="8"/>
                  <a:pt x="0" y="8"/>
                </a:cubicBezTo>
                <a:cubicBezTo>
                  <a:pt x="2" y="8"/>
                  <a:pt x="2" y="8"/>
                  <a:pt x="2" y="8"/>
                </a:cubicBezTo>
                <a:cubicBezTo>
                  <a:pt x="2" y="7"/>
                  <a:pt x="2" y="7"/>
                  <a:pt x="2" y="7"/>
                </a:cubicBezTo>
                <a:cubicBezTo>
                  <a:pt x="2" y="1"/>
                  <a:pt x="7" y="0"/>
                  <a:pt x="9" y="0"/>
                </a:cubicBezTo>
                <a:cubicBezTo>
                  <a:pt x="10" y="0"/>
                  <a:pt x="11" y="0"/>
                  <a:pt x="12" y="1"/>
                </a:cubicBezTo>
                <a:cubicBezTo>
                  <a:pt x="12" y="1"/>
                  <a:pt x="12" y="1"/>
                  <a:pt x="12" y="1"/>
                </a:cubicBezTo>
                <a:cubicBezTo>
                  <a:pt x="12" y="5"/>
                  <a:pt x="12" y="5"/>
                  <a:pt x="12" y="5"/>
                </a:cubicBezTo>
                <a:cubicBezTo>
                  <a:pt x="12" y="5"/>
                  <a:pt x="12" y="5"/>
                  <a:pt x="12" y="5"/>
                </a:cubicBezTo>
                <a:cubicBezTo>
                  <a:pt x="11" y="4"/>
                  <a:pt x="10" y="4"/>
                  <a:pt x="10" y="4"/>
                </a:cubicBezTo>
                <a:cubicBezTo>
                  <a:pt x="7" y="4"/>
                  <a:pt x="7" y="5"/>
                  <a:pt x="7" y="7"/>
                </a:cubicBezTo>
                <a:cubicBezTo>
                  <a:pt x="7" y="8"/>
                  <a:pt x="7" y="8"/>
                  <a:pt x="7" y="8"/>
                </a:cubicBezTo>
                <a:cubicBezTo>
                  <a:pt x="12" y="8"/>
                  <a:pt x="12" y="8"/>
                  <a:pt x="12" y="8"/>
                </a:cubicBezTo>
                <a:cubicBezTo>
                  <a:pt x="12" y="13"/>
                  <a:pt x="12" y="13"/>
                  <a:pt x="12" y="13"/>
                </a:cubicBezTo>
                <a:cubicBezTo>
                  <a:pt x="7" y="13"/>
                  <a:pt x="7" y="13"/>
                  <a:pt x="7" y="13"/>
                </a:cubicBezTo>
                <a:lnTo>
                  <a:pt x="7" y="3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p:cNvSpPr>
          <p:nvPr userDrawn="1"/>
        </p:nvSpPr>
        <p:spPr bwMode="black">
          <a:xfrm>
            <a:off x="1098257" y="6336522"/>
            <a:ext cx="52624" cy="86084"/>
          </a:xfrm>
          <a:custGeom>
            <a:avLst/>
            <a:gdLst>
              <a:gd name="T0" fmla="*/ 173 w 173"/>
              <a:gd name="T1" fmla="*/ 283 h 283"/>
              <a:gd name="T2" fmla="*/ 0 w 173"/>
              <a:gd name="T3" fmla="*/ 283 h 283"/>
              <a:gd name="T4" fmla="*/ 0 w 173"/>
              <a:gd name="T5" fmla="*/ 0 h 283"/>
              <a:gd name="T6" fmla="*/ 173 w 173"/>
              <a:gd name="T7" fmla="*/ 0 h 283"/>
              <a:gd name="T8" fmla="*/ 173 w 173"/>
              <a:gd name="T9" fmla="*/ 45 h 283"/>
              <a:gd name="T10" fmla="*/ 46 w 173"/>
              <a:gd name="T11" fmla="*/ 45 h 283"/>
              <a:gd name="T12" fmla="*/ 46 w 173"/>
              <a:gd name="T13" fmla="*/ 109 h 283"/>
              <a:gd name="T14" fmla="*/ 155 w 173"/>
              <a:gd name="T15" fmla="*/ 109 h 283"/>
              <a:gd name="T16" fmla="*/ 155 w 173"/>
              <a:gd name="T17" fmla="*/ 155 h 283"/>
              <a:gd name="T18" fmla="*/ 46 w 173"/>
              <a:gd name="T19" fmla="*/ 155 h 283"/>
              <a:gd name="T20" fmla="*/ 46 w 173"/>
              <a:gd name="T21" fmla="*/ 237 h 283"/>
              <a:gd name="T22" fmla="*/ 173 w 173"/>
              <a:gd name="T23" fmla="*/ 237 h 283"/>
              <a:gd name="T24" fmla="*/ 173 w 173"/>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83">
                <a:moveTo>
                  <a:pt x="173" y="283"/>
                </a:moveTo>
                <a:lnTo>
                  <a:pt x="0" y="283"/>
                </a:lnTo>
                <a:lnTo>
                  <a:pt x="0" y="0"/>
                </a:lnTo>
                <a:lnTo>
                  <a:pt x="173" y="0"/>
                </a:lnTo>
                <a:lnTo>
                  <a:pt x="173" y="45"/>
                </a:lnTo>
                <a:lnTo>
                  <a:pt x="46" y="45"/>
                </a:lnTo>
                <a:lnTo>
                  <a:pt x="46" y="109"/>
                </a:lnTo>
                <a:lnTo>
                  <a:pt x="155" y="109"/>
                </a:lnTo>
                <a:lnTo>
                  <a:pt x="155" y="155"/>
                </a:lnTo>
                <a:lnTo>
                  <a:pt x="46" y="155"/>
                </a:lnTo>
                <a:lnTo>
                  <a:pt x="46" y="237"/>
                </a:lnTo>
                <a:lnTo>
                  <a:pt x="173" y="237"/>
                </a:lnTo>
                <a:lnTo>
                  <a:pt x="173"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black">
          <a:xfrm>
            <a:off x="1159094" y="6355990"/>
            <a:ext cx="49886" cy="66616"/>
          </a:xfrm>
          <a:custGeom>
            <a:avLst/>
            <a:gdLst>
              <a:gd name="T0" fmla="*/ 4 w 18"/>
              <a:gd name="T1" fmla="*/ 16 h 24"/>
              <a:gd name="T2" fmla="*/ 8 w 18"/>
              <a:gd name="T3" fmla="*/ 20 h 24"/>
              <a:gd name="T4" fmla="*/ 14 w 18"/>
              <a:gd name="T5" fmla="*/ 14 h 24"/>
              <a:gd name="T6" fmla="*/ 14 w 18"/>
              <a:gd name="T7" fmla="*/ 13 h 24"/>
              <a:gd name="T8" fmla="*/ 9 w 18"/>
              <a:gd name="T9" fmla="*/ 12 h 24"/>
              <a:gd name="T10" fmla="*/ 4 w 18"/>
              <a:gd name="T11" fmla="*/ 16 h 24"/>
              <a:gd name="T12" fmla="*/ 7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2 w 18"/>
              <a:gd name="T25" fmla="*/ 6 h 24"/>
              <a:gd name="T26" fmla="*/ 2 w 18"/>
              <a:gd name="T27" fmla="*/ 6 h 24"/>
              <a:gd name="T28" fmla="*/ 1 w 18"/>
              <a:gd name="T29" fmla="*/ 2 h 24"/>
              <a:gd name="T30" fmla="*/ 1 w 18"/>
              <a:gd name="T31" fmla="*/ 2 h 24"/>
              <a:gd name="T32" fmla="*/ 9 w 18"/>
              <a:gd name="T33" fmla="*/ 0 h 24"/>
              <a:gd name="T34" fmla="*/ 16 w 18"/>
              <a:gd name="T35" fmla="*/ 2 h 24"/>
              <a:gd name="T36" fmla="*/ 18 w 18"/>
              <a:gd name="T37" fmla="*/ 9 h 24"/>
              <a:gd name="T38" fmla="*/ 18 w 18"/>
              <a:gd name="T39" fmla="*/ 24 h 24"/>
              <a:gd name="T40" fmla="*/ 14 w 18"/>
              <a:gd name="T41" fmla="*/ 24 h 24"/>
              <a:gd name="T42" fmla="*/ 14 w 18"/>
              <a:gd name="T43" fmla="*/ 21 h 24"/>
              <a:gd name="T44" fmla="*/ 7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6"/>
                </a:moveTo>
                <a:cubicBezTo>
                  <a:pt x="4" y="19"/>
                  <a:pt x="6" y="20"/>
                  <a:pt x="8" y="20"/>
                </a:cubicBezTo>
                <a:cubicBezTo>
                  <a:pt x="12" y="20"/>
                  <a:pt x="14" y="17"/>
                  <a:pt x="14" y="14"/>
                </a:cubicBezTo>
                <a:cubicBezTo>
                  <a:pt x="14" y="13"/>
                  <a:pt x="14" y="13"/>
                  <a:pt x="14" y="13"/>
                </a:cubicBezTo>
                <a:cubicBezTo>
                  <a:pt x="13" y="13"/>
                  <a:pt x="11" y="12"/>
                  <a:pt x="9" y="12"/>
                </a:cubicBezTo>
                <a:cubicBezTo>
                  <a:pt x="6" y="12"/>
                  <a:pt x="4" y="14"/>
                  <a:pt x="4" y="16"/>
                </a:cubicBezTo>
                <a:moveTo>
                  <a:pt x="7" y="24"/>
                </a:moveTo>
                <a:cubicBezTo>
                  <a:pt x="4" y="24"/>
                  <a:pt x="0" y="22"/>
                  <a:pt x="0" y="17"/>
                </a:cubicBezTo>
                <a:cubicBezTo>
                  <a:pt x="0" y="12"/>
                  <a:pt x="3" y="8"/>
                  <a:pt x="9" y="8"/>
                </a:cubicBezTo>
                <a:cubicBezTo>
                  <a:pt x="11" y="8"/>
                  <a:pt x="12" y="9"/>
                  <a:pt x="14" y="9"/>
                </a:cubicBezTo>
                <a:cubicBezTo>
                  <a:pt x="14" y="9"/>
                  <a:pt x="14" y="9"/>
                  <a:pt x="14" y="9"/>
                </a:cubicBezTo>
                <a:cubicBezTo>
                  <a:pt x="14" y="6"/>
                  <a:pt x="12" y="4"/>
                  <a:pt x="9" y="4"/>
                </a:cubicBezTo>
                <a:cubicBezTo>
                  <a:pt x="6" y="4"/>
                  <a:pt x="4" y="5"/>
                  <a:pt x="2" y="6"/>
                </a:cubicBezTo>
                <a:cubicBezTo>
                  <a:pt x="2" y="6"/>
                  <a:pt x="2" y="6"/>
                  <a:pt x="2" y="6"/>
                </a:cubicBezTo>
                <a:cubicBezTo>
                  <a:pt x="1" y="2"/>
                  <a:pt x="1" y="2"/>
                  <a:pt x="1" y="2"/>
                </a:cubicBezTo>
                <a:cubicBezTo>
                  <a:pt x="1" y="2"/>
                  <a:pt x="1" y="2"/>
                  <a:pt x="1" y="2"/>
                </a:cubicBezTo>
                <a:cubicBezTo>
                  <a:pt x="3" y="1"/>
                  <a:pt x="6" y="0"/>
                  <a:pt x="9" y="0"/>
                </a:cubicBezTo>
                <a:cubicBezTo>
                  <a:pt x="12" y="0"/>
                  <a:pt x="14" y="1"/>
                  <a:pt x="16" y="2"/>
                </a:cubicBezTo>
                <a:cubicBezTo>
                  <a:pt x="17" y="4"/>
                  <a:pt x="18" y="6"/>
                  <a:pt x="18" y="9"/>
                </a:cubicBezTo>
                <a:cubicBezTo>
                  <a:pt x="18" y="24"/>
                  <a:pt x="18" y="24"/>
                  <a:pt x="18" y="24"/>
                </a:cubicBezTo>
                <a:cubicBezTo>
                  <a:pt x="14" y="24"/>
                  <a:pt x="14" y="24"/>
                  <a:pt x="14" y="24"/>
                </a:cubicBezTo>
                <a:cubicBezTo>
                  <a:pt x="14" y="21"/>
                  <a:pt x="14" y="21"/>
                  <a:pt x="14" y="21"/>
                </a:cubicBezTo>
                <a:cubicBezTo>
                  <a:pt x="13" y="22"/>
                  <a:pt x="11" y="24"/>
                  <a:pt x="7"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noEditPoints="1"/>
          </p:cNvSpPr>
          <p:nvPr userDrawn="1"/>
        </p:nvSpPr>
        <p:spPr bwMode="black">
          <a:xfrm>
            <a:off x="1325178" y="6336522"/>
            <a:ext cx="77567" cy="86084"/>
          </a:xfrm>
          <a:custGeom>
            <a:avLst/>
            <a:gdLst>
              <a:gd name="T0" fmla="*/ 173 w 255"/>
              <a:gd name="T1" fmla="*/ 173 h 283"/>
              <a:gd name="T2" fmla="*/ 128 w 255"/>
              <a:gd name="T3" fmla="*/ 64 h 283"/>
              <a:gd name="T4" fmla="*/ 82 w 255"/>
              <a:gd name="T5" fmla="*/ 173 h 283"/>
              <a:gd name="T6" fmla="*/ 173 w 255"/>
              <a:gd name="T7" fmla="*/ 173 h 283"/>
              <a:gd name="T8" fmla="*/ 255 w 255"/>
              <a:gd name="T9" fmla="*/ 283 h 283"/>
              <a:gd name="T10" fmla="*/ 210 w 255"/>
              <a:gd name="T11" fmla="*/ 283 h 283"/>
              <a:gd name="T12" fmla="*/ 182 w 255"/>
              <a:gd name="T13" fmla="*/ 210 h 283"/>
              <a:gd name="T14" fmla="*/ 64 w 255"/>
              <a:gd name="T15" fmla="*/ 210 h 283"/>
              <a:gd name="T16" fmla="*/ 46 w 255"/>
              <a:gd name="T17" fmla="*/ 283 h 283"/>
              <a:gd name="T18" fmla="*/ 0 w 255"/>
              <a:gd name="T19" fmla="*/ 283 h 283"/>
              <a:gd name="T20" fmla="*/ 109 w 255"/>
              <a:gd name="T21" fmla="*/ 0 h 283"/>
              <a:gd name="T22" fmla="*/ 146 w 255"/>
              <a:gd name="T23" fmla="*/ 0 h 283"/>
              <a:gd name="T24" fmla="*/ 255 w 255"/>
              <a:gd name="T25"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83">
                <a:moveTo>
                  <a:pt x="173" y="173"/>
                </a:moveTo>
                <a:lnTo>
                  <a:pt x="128" y="64"/>
                </a:lnTo>
                <a:lnTo>
                  <a:pt x="82" y="173"/>
                </a:lnTo>
                <a:lnTo>
                  <a:pt x="173" y="173"/>
                </a:lnTo>
                <a:close/>
                <a:moveTo>
                  <a:pt x="255" y="283"/>
                </a:moveTo>
                <a:lnTo>
                  <a:pt x="210" y="283"/>
                </a:lnTo>
                <a:lnTo>
                  <a:pt x="182" y="210"/>
                </a:lnTo>
                <a:lnTo>
                  <a:pt x="64" y="210"/>
                </a:lnTo>
                <a:lnTo>
                  <a:pt x="46" y="283"/>
                </a:lnTo>
                <a:lnTo>
                  <a:pt x="0" y="283"/>
                </a:lnTo>
                <a:lnTo>
                  <a:pt x="109" y="0"/>
                </a:lnTo>
                <a:lnTo>
                  <a:pt x="146" y="0"/>
                </a:lnTo>
                <a:lnTo>
                  <a:pt x="25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black">
          <a:xfrm>
            <a:off x="1469057" y="6355990"/>
            <a:ext cx="58099" cy="86084"/>
          </a:xfrm>
          <a:custGeom>
            <a:avLst/>
            <a:gdLst>
              <a:gd name="T0" fmla="*/ 10 w 21"/>
              <a:gd name="T1" fmla="*/ 4 h 31"/>
              <a:gd name="T2" fmla="*/ 4 w 21"/>
              <a:gd name="T3" fmla="*/ 11 h 31"/>
              <a:gd name="T4" fmla="*/ 10 w 21"/>
              <a:gd name="T5" fmla="*/ 18 h 31"/>
              <a:gd name="T6" fmla="*/ 16 w 21"/>
              <a:gd name="T7" fmla="*/ 11 h 31"/>
              <a:gd name="T8" fmla="*/ 10 w 21"/>
              <a:gd name="T9" fmla="*/ 4 h 31"/>
              <a:gd name="T10" fmla="*/ 10 w 21"/>
              <a:gd name="T11" fmla="*/ 31 h 31"/>
              <a:gd name="T12" fmla="*/ 1 w 21"/>
              <a:gd name="T13" fmla="*/ 28 h 31"/>
              <a:gd name="T14" fmla="*/ 1 w 21"/>
              <a:gd name="T15" fmla="*/ 27 h 31"/>
              <a:gd name="T16" fmla="*/ 3 w 21"/>
              <a:gd name="T17" fmla="*/ 24 h 31"/>
              <a:gd name="T18" fmla="*/ 3 w 21"/>
              <a:gd name="T19" fmla="*/ 24 h 31"/>
              <a:gd name="T20" fmla="*/ 10 w 21"/>
              <a:gd name="T21" fmla="*/ 27 h 31"/>
              <a:gd name="T22" fmla="*/ 17 w 21"/>
              <a:gd name="T23" fmla="*/ 19 h 31"/>
              <a:gd name="T24" fmla="*/ 17 w 21"/>
              <a:gd name="T25" fmla="*/ 18 h 31"/>
              <a:gd name="T26" fmla="*/ 9 w 21"/>
              <a:gd name="T27" fmla="*/ 22 h 31"/>
              <a:gd name="T28" fmla="*/ 0 w 21"/>
              <a:gd name="T29" fmla="*/ 11 h 31"/>
              <a:gd name="T30" fmla="*/ 9 w 21"/>
              <a:gd name="T31" fmla="*/ 0 h 31"/>
              <a:gd name="T32" fmla="*/ 17 w 21"/>
              <a:gd name="T33" fmla="*/ 4 h 31"/>
              <a:gd name="T34" fmla="*/ 17 w 21"/>
              <a:gd name="T35" fmla="*/ 0 h 31"/>
              <a:gd name="T36" fmla="*/ 21 w 21"/>
              <a:gd name="T37" fmla="*/ 0 h 31"/>
              <a:gd name="T38" fmla="*/ 21 w 21"/>
              <a:gd name="T39" fmla="*/ 19 h 31"/>
              <a:gd name="T40" fmla="*/ 18 w 21"/>
              <a:gd name="T41" fmla="*/ 28 h 31"/>
              <a:gd name="T42" fmla="*/ 10 w 21"/>
              <a:gd name="T4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1">
                <a:moveTo>
                  <a:pt x="10" y="4"/>
                </a:moveTo>
                <a:cubicBezTo>
                  <a:pt x="7" y="4"/>
                  <a:pt x="4" y="6"/>
                  <a:pt x="4" y="11"/>
                </a:cubicBezTo>
                <a:cubicBezTo>
                  <a:pt x="4" y="15"/>
                  <a:pt x="7" y="18"/>
                  <a:pt x="10" y="18"/>
                </a:cubicBezTo>
                <a:cubicBezTo>
                  <a:pt x="13" y="18"/>
                  <a:pt x="16" y="15"/>
                  <a:pt x="16" y="11"/>
                </a:cubicBezTo>
                <a:cubicBezTo>
                  <a:pt x="16" y="6"/>
                  <a:pt x="13" y="4"/>
                  <a:pt x="10" y="4"/>
                </a:cubicBezTo>
                <a:moveTo>
                  <a:pt x="10" y="31"/>
                </a:moveTo>
                <a:cubicBezTo>
                  <a:pt x="7" y="31"/>
                  <a:pt x="4" y="30"/>
                  <a:pt x="1" y="28"/>
                </a:cubicBezTo>
                <a:cubicBezTo>
                  <a:pt x="1" y="27"/>
                  <a:pt x="1" y="27"/>
                  <a:pt x="1" y="27"/>
                </a:cubicBezTo>
                <a:cubicBezTo>
                  <a:pt x="3" y="24"/>
                  <a:pt x="3" y="24"/>
                  <a:pt x="3" y="24"/>
                </a:cubicBezTo>
                <a:cubicBezTo>
                  <a:pt x="3" y="24"/>
                  <a:pt x="3" y="24"/>
                  <a:pt x="3" y="24"/>
                </a:cubicBezTo>
                <a:cubicBezTo>
                  <a:pt x="5" y="26"/>
                  <a:pt x="8" y="27"/>
                  <a:pt x="10" y="27"/>
                </a:cubicBezTo>
                <a:cubicBezTo>
                  <a:pt x="15" y="27"/>
                  <a:pt x="17" y="24"/>
                  <a:pt x="17" y="19"/>
                </a:cubicBezTo>
                <a:cubicBezTo>
                  <a:pt x="17" y="18"/>
                  <a:pt x="17" y="18"/>
                  <a:pt x="17" y="18"/>
                </a:cubicBezTo>
                <a:cubicBezTo>
                  <a:pt x="15" y="20"/>
                  <a:pt x="12" y="22"/>
                  <a:pt x="9" y="22"/>
                </a:cubicBezTo>
                <a:cubicBezTo>
                  <a:pt x="5" y="22"/>
                  <a:pt x="0" y="18"/>
                  <a:pt x="0" y="11"/>
                </a:cubicBezTo>
                <a:cubicBezTo>
                  <a:pt x="0" y="4"/>
                  <a:pt x="5" y="0"/>
                  <a:pt x="9" y="0"/>
                </a:cubicBezTo>
                <a:cubicBezTo>
                  <a:pt x="12" y="0"/>
                  <a:pt x="16" y="1"/>
                  <a:pt x="17" y="4"/>
                </a:cubicBezTo>
                <a:cubicBezTo>
                  <a:pt x="17" y="0"/>
                  <a:pt x="17" y="0"/>
                  <a:pt x="17" y="0"/>
                </a:cubicBezTo>
                <a:cubicBezTo>
                  <a:pt x="21" y="0"/>
                  <a:pt x="21" y="0"/>
                  <a:pt x="21" y="0"/>
                </a:cubicBezTo>
                <a:cubicBezTo>
                  <a:pt x="21" y="19"/>
                  <a:pt x="21" y="19"/>
                  <a:pt x="21" y="19"/>
                </a:cubicBezTo>
                <a:cubicBezTo>
                  <a:pt x="21" y="23"/>
                  <a:pt x="20" y="26"/>
                  <a:pt x="18" y="28"/>
                </a:cubicBezTo>
                <a:cubicBezTo>
                  <a:pt x="16" y="30"/>
                  <a:pt x="13" y="31"/>
                  <a:pt x="10" y="31"/>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Rectangle 23"/>
          <p:cNvSpPr>
            <a:spLocks noChangeArrowheads="1"/>
          </p:cNvSpPr>
          <p:nvPr userDrawn="1"/>
        </p:nvSpPr>
        <p:spPr bwMode="black">
          <a:xfrm>
            <a:off x="1541149" y="6336522"/>
            <a:ext cx="10951" cy="8608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p:cNvSpPr>
          <p:nvPr userDrawn="1"/>
        </p:nvSpPr>
        <p:spPr bwMode="black">
          <a:xfrm>
            <a:off x="851868" y="6339260"/>
            <a:ext cx="36198" cy="83346"/>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3 w 13"/>
              <a:gd name="T11" fmla="*/ 6 h 30"/>
              <a:gd name="T12" fmla="*/ 3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10 w 13"/>
              <a:gd name="T27" fmla="*/ 26 h 30"/>
              <a:gd name="T28" fmla="*/ 13 w 13"/>
              <a:gd name="T29" fmla="*/ 25 h 30"/>
              <a:gd name="T30" fmla="*/ 13 w 13"/>
              <a:gd name="T31" fmla="*/ 25 h 30"/>
              <a:gd name="T32" fmla="*/ 13 w 13"/>
              <a:gd name="T33" fmla="*/ 29 h 30"/>
              <a:gd name="T34" fmla="*/ 13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3" y="6"/>
                  <a:pt x="3" y="6"/>
                  <a:pt x="3" y="6"/>
                </a:cubicBezTo>
                <a:cubicBezTo>
                  <a:pt x="3" y="0"/>
                  <a:pt x="3" y="0"/>
                  <a:pt x="3"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10" y="26"/>
                </a:cubicBezTo>
                <a:cubicBezTo>
                  <a:pt x="11" y="26"/>
                  <a:pt x="12" y="26"/>
                  <a:pt x="13" y="25"/>
                </a:cubicBezTo>
                <a:cubicBezTo>
                  <a:pt x="13" y="25"/>
                  <a:pt x="13" y="25"/>
                  <a:pt x="13" y="25"/>
                </a:cubicBezTo>
                <a:cubicBezTo>
                  <a:pt x="13" y="29"/>
                  <a:pt x="13" y="29"/>
                  <a:pt x="13" y="29"/>
                </a:cubicBezTo>
                <a:cubicBezTo>
                  <a:pt x="13" y="29"/>
                  <a:pt x="13" y="29"/>
                  <a:pt x="13" y="29"/>
                </a:cubicBezTo>
                <a:cubicBezTo>
                  <a:pt x="12"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black">
          <a:xfrm>
            <a:off x="1267079" y="6339260"/>
            <a:ext cx="35894" cy="83346"/>
          </a:xfrm>
          <a:custGeom>
            <a:avLst/>
            <a:gdLst>
              <a:gd name="T0" fmla="*/ 9 w 13"/>
              <a:gd name="T1" fmla="*/ 30 h 30"/>
              <a:gd name="T2" fmla="*/ 3 w 13"/>
              <a:gd name="T3" fmla="*/ 23 h 30"/>
              <a:gd name="T4" fmla="*/ 3 w 13"/>
              <a:gd name="T5" fmla="*/ 11 h 30"/>
              <a:gd name="T6" fmla="*/ 0 w 13"/>
              <a:gd name="T7" fmla="*/ 11 h 30"/>
              <a:gd name="T8" fmla="*/ 0 w 13"/>
              <a:gd name="T9" fmla="*/ 6 h 30"/>
              <a:gd name="T10" fmla="*/ 2 w 13"/>
              <a:gd name="T11" fmla="*/ 6 h 30"/>
              <a:gd name="T12" fmla="*/ 2 w 13"/>
              <a:gd name="T13" fmla="*/ 0 h 30"/>
              <a:gd name="T14" fmla="*/ 7 w 13"/>
              <a:gd name="T15" fmla="*/ 0 h 30"/>
              <a:gd name="T16" fmla="*/ 7 w 13"/>
              <a:gd name="T17" fmla="*/ 6 h 30"/>
              <a:gd name="T18" fmla="*/ 13 w 13"/>
              <a:gd name="T19" fmla="*/ 6 h 30"/>
              <a:gd name="T20" fmla="*/ 13 w 13"/>
              <a:gd name="T21" fmla="*/ 11 h 30"/>
              <a:gd name="T22" fmla="*/ 7 w 13"/>
              <a:gd name="T23" fmla="*/ 11 h 30"/>
              <a:gd name="T24" fmla="*/ 7 w 13"/>
              <a:gd name="T25" fmla="*/ 22 h 30"/>
              <a:gd name="T26" fmla="*/ 9 w 13"/>
              <a:gd name="T27" fmla="*/ 26 h 30"/>
              <a:gd name="T28" fmla="*/ 12 w 13"/>
              <a:gd name="T29" fmla="*/ 25 h 30"/>
              <a:gd name="T30" fmla="*/ 12 w 13"/>
              <a:gd name="T31" fmla="*/ 25 h 30"/>
              <a:gd name="T32" fmla="*/ 12 w 13"/>
              <a:gd name="T33" fmla="*/ 29 h 30"/>
              <a:gd name="T34" fmla="*/ 12 w 13"/>
              <a:gd name="T35" fmla="*/ 29 h 30"/>
              <a:gd name="T36" fmla="*/ 9 w 13"/>
              <a:gd name="T3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0">
                <a:moveTo>
                  <a:pt x="9" y="30"/>
                </a:moveTo>
                <a:cubicBezTo>
                  <a:pt x="5" y="30"/>
                  <a:pt x="3" y="28"/>
                  <a:pt x="3" y="23"/>
                </a:cubicBezTo>
                <a:cubicBezTo>
                  <a:pt x="3" y="11"/>
                  <a:pt x="3" y="11"/>
                  <a:pt x="3" y="11"/>
                </a:cubicBezTo>
                <a:cubicBezTo>
                  <a:pt x="0" y="11"/>
                  <a:pt x="0" y="11"/>
                  <a:pt x="0" y="11"/>
                </a:cubicBezTo>
                <a:cubicBezTo>
                  <a:pt x="0" y="6"/>
                  <a:pt x="0" y="6"/>
                  <a:pt x="0" y="6"/>
                </a:cubicBezTo>
                <a:cubicBezTo>
                  <a:pt x="2" y="6"/>
                  <a:pt x="2" y="6"/>
                  <a:pt x="2" y="6"/>
                </a:cubicBezTo>
                <a:cubicBezTo>
                  <a:pt x="2" y="0"/>
                  <a:pt x="2" y="0"/>
                  <a:pt x="2" y="0"/>
                </a:cubicBezTo>
                <a:cubicBezTo>
                  <a:pt x="7" y="0"/>
                  <a:pt x="7" y="0"/>
                  <a:pt x="7" y="0"/>
                </a:cubicBezTo>
                <a:cubicBezTo>
                  <a:pt x="7" y="6"/>
                  <a:pt x="7" y="6"/>
                  <a:pt x="7" y="6"/>
                </a:cubicBezTo>
                <a:cubicBezTo>
                  <a:pt x="13" y="6"/>
                  <a:pt x="13" y="6"/>
                  <a:pt x="13" y="6"/>
                </a:cubicBezTo>
                <a:cubicBezTo>
                  <a:pt x="13" y="11"/>
                  <a:pt x="13" y="11"/>
                  <a:pt x="13" y="11"/>
                </a:cubicBezTo>
                <a:cubicBezTo>
                  <a:pt x="7" y="11"/>
                  <a:pt x="7" y="11"/>
                  <a:pt x="7" y="11"/>
                </a:cubicBezTo>
                <a:cubicBezTo>
                  <a:pt x="7" y="22"/>
                  <a:pt x="7" y="22"/>
                  <a:pt x="7" y="22"/>
                </a:cubicBezTo>
                <a:cubicBezTo>
                  <a:pt x="7" y="24"/>
                  <a:pt x="8" y="26"/>
                  <a:pt x="9" y="26"/>
                </a:cubicBezTo>
                <a:cubicBezTo>
                  <a:pt x="10" y="26"/>
                  <a:pt x="11" y="25"/>
                  <a:pt x="12" y="25"/>
                </a:cubicBezTo>
                <a:cubicBezTo>
                  <a:pt x="12" y="25"/>
                  <a:pt x="12" y="25"/>
                  <a:pt x="12" y="25"/>
                </a:cubicBezTo>
                <a:cubicBezTo>
                  <a:pt x="12" y="29"/>
                  <a:pt x="12" y="29"/>
                  <a:pt x="12" y="29"/>
                </a:cubicBezTo>
                <a:cubicBezTo>
                  <a:pt x="12" y="29"/>
                  <a:pt x="12" y="29"/>
                  <a:pt x="12" y="29"/>
                </a:cubicBezTo>
                <a:cubicBezTo>
                  <a:pt x="11" y="30"/>
                  <a:pt x="10" y="30"/>
                  <a:pt x="9" y="30"/>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p:cNvSpPr>
          <p:nvPr userDrawn="1"/>
        </p:nvSpPr>
        <p:spPr bwMode="black">
          <a:xfrm>
            <a:off x="1408220" y="6355990"/>
            <a:ext cx="49886" cy="66616"/>
          </a:xfrm>
          <a:custGeom>
            <a:avLst/>
            <a:gdLst>
              <a:gd name="T0" fmla="*/ 18 w 18"/>
              <a:gd name="T1" fmla="*/ 24 h 24"/>
              <a:gd name="T2" fmla="*/ 14 w 18"/>
              <a:gd name="T3" fmla="*/ 24 h 24"/>
              <a:gd name="T4" fmla="*/ 14 w 18"/>
              <a:gd name="T5" fmla="*/ 10 h 24"/>
              <a:gd name="T6" fmla="*/ 10 w 18"/>
              <a:gd name="T7" fmla="*/ 4 h 24"/>
              <a:gd name="T8" fmla="*/ 4 w 18"/>
              <a:gd name="T9" fmla="*/ 10 h 24"/>
              <a:gd name="T10" fmla="*/ 4 w 18"/>
              <a:gd name="T11" fmla="*/ 24 h 24"/>
              <a:gd name="T12" fmla="*/ 0 w 18"/>
              <a:gd name="T13" fmla="*/ 24 h 24"/>
              <a:gd name="T14" fmla="*/ 0 w 18"/>
              <a:gd name="T15" fmla="*/ 0 h 24"/>
              <a:gd name="T16" fmla="*/ 4 w 18"/>
              <a:gd name="T17" fmla="*/ 0 h 24"/>
              <a:gd name="T18" fmla="*/ 4 w 18"/>
              <a:gd name="T19" fmla="*/ 4 h 24"/>
              <a:gd name="T20" fmla="*/ 11 w 18"/>
              <a:gd name="T21" fmla="*/ 0 h 24"/>
              <a:gd name="T22" fmla="*/ 18 w 18"/>
              <a:gd name="T23" fmla="*/ 9 h 24"/>
              <a:gd name="T24" fmla="*/ 18 w 18"/>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4">
                <a:moveTo>
                  <a:pt x="18" y="24"/>
                </a:moveTo>
                <a:cubicBezTo>
                  <a:pt x="14" y="24"/>
                  <a:pt x="14" y="24"/>
                  <a:pt x="14" y="24"/>
                </a:cubicBezTo>
                <a:cubicBezTo>
                  <a:pt x="14" y="10"/>
                  <a:pt x="14" y="10"/>
                  <a:pt x="14" y="10"/>
                </a:cubicBezTo>
                <a:cubicBezTo>
                  <a:pt x="14" y="6"/>
                  <a:pt x="12" y="4"/>
                  <a:pt x="10" y="4"/>
                </a:cubicBezTo>
                <a:cubicBezTo>
                  <a:pt x="7" y="4"/>
                  <a:pt x="4" y="6"/>
                  <a:pt x="4" y="10"/>
                </a:cubicBezTo>
                <a:cubicBezTo>
                  <a:pt x="4" y="24"/>
                  <a:pt x="4" y="24"/>
                  <a:pt x="4" y="24"/>
                </a:cubicBezTo>
                <a:cubicBezTo>
                  <a:pt x="0" y="24"/>
                  <a:pt x="0" y="24"/>
                  <a:pt x="0" y="24"/>
                </a:cubicBezTo>
                <a:cubicBezTo>
                  <a:pt x="0" y="0"/>
                  <a:pt x="0" y="0"/>
                  <a:pt x="0" y="0"/>
                </a:cubicBezTo>
                <a:cubicBezTo>
                  <a:pt x="4" y="0"/>
                  <a:pt x="4" y="0"/>
                  <a:pt x="4" y="0"/>
                </a:cubicBezTo>
                <a:cubicBezTo>
                  <a:pt x="4" y="4"/>
                  <a:pt x="4" y="4"/>
                  <a:pt x="4" y="4"/>
                </a:cubicBezTo>
                <a:cubicBezTo>
                  <a:pt x="6" y="1"/>
                  <a:pt x="8" y="0"/>
                  <a:pt x="11" y="0"/>
                </a:cubicBezTo>
                <a:cubicBezTo>
                  <a:pt x="15" y="0"/>
                  <a:pt x="18" y="4"/>
                  <a:pt x="18" y="9"/>
                </a:cubicBezTo>
                <a:lnTo>
                  <a:pt x="18" y="24"/>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p:cNvSpPr>
            <a:spLocks noEditPoints="1"/>
          </p:cNvSpPr>
          <p:nvPr userDrawn="1"/>
        </p:nvSpPr>
        <p:spPr bwMode="black">
          <a:xfrm>
            <a:off x="829967" y="6336522"/>
            <a:ext cx="13688" cy="86084"/>
          </a:xfrm>
          <a:custGeom>
            <a:avLst/>
            <a:gdLst>
              <a:gd name="T0" fmla="*/ 45 w 45"/>
              <a:gd name="T1" fmla="*/ 45 h 283"/>
              <a:gd name="T2" fmla="*/ 0 w 45"/>
              <a:gd name="T3" fmla="*/ 45 h 283"/>
              <a:gd name="T4" fmla="*/ 0 w 45"/>
              <a:gd name="T5" fmla="*/ 0 h 283"/>
              <a:gd name="T6" fmla="*/ 45 w 45"/>
              <a:gd name="T7" fmla="*/ 0 h 283"/>
              <a:gd name="T8" fmla="*/ 45 w 45"/>
              <a:gd name="T9" fmla="*/ 45 h 283"/>
              <a:gd name="T10" fmla="*/ 45 w 45"/>
              <a:gd name="T11" fmla="*/ 283 h 283"/>
              <a:gd name="T12" fmla="*/ 0 w 45"/>
              <a:gd name="T13" fmla="*/ 283 h 283"/>
              <a:gd name="T14" fmla="*/ 0 w 45"/>
              <a:gd name="T15" fmla="*/ 64 h 283"/>
              <a:gd name="T16" fmla="*/ 45 w 45"/>
              <a:gd name="T17" fmla="*/ 64 h 283"/>
              <a:gd name="T18" fmla="*/ 45 w 45"/>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83">
                <a:moveTo>
                  <a:pt x="45" y="45"/>
                </a:moveTo>
                <a:lnTo>
                  <a:pt x="0" y="45"/>
                </a:lnTo>
                <a:lnTo>
                  <a:pt x="0" y="0"/>
                </a:lnTo>
                <a:lnTo>
                  <a:pt x="45" y="0"/>
                </a:lnTo>
                <a:lnTo>
                  <a:pt x="45" y="45"/>
                </a:lnTo>
                <a:close/>
                <a:moveTo>
                  <a:pt x="45" y="283"/>
                </a:moveTo>
                <a:lnTo>
                  <a:pt x="0" y="283"/>
                </a:lnTo>
                <a:lnTo>
                  <a:pt x="0" y="64"/>
                </a:lnTo>
                <a:lnTo>
                  <a:pt x="45" y="64"/>
                </a:lnTo>
                <a:lnTo>
                  <a:pt x="45"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noEditPoints="1"/>
          </p:cNvSpPr>
          <p:nvPr userDrawn="1"/>
        </p:nvSpPr>
        <p:spPr bwMode="black">
          <a:xfrm>
            <a:off x="1566092" y="6336522"/>
            <a:ext cx="10951" cy="86084"/>
          </a:xfrm>
          <a:custGeom>
            <a:avLst/>
            <a:gdLst>
              <a:gd name="T0" fmla="*/ 36 w 36"/>
              <a:gd name="T1" fmla="*/ 45 h 283"/>
              <a:gd name="T2" fmla="*/ 0 w 36"/>
              <a:gd name="T3" fmla="*/ 45 h 283"/>
              <a:gd name="T4" fmla="*/ 0 w 36"/>
              <a:gd name="T5" fmla="*/ 0 h 283"/>
              <a:gd name="T6" fmla="*/ 36 w 36"/>
              <a:gd name="T7" fmla="*/ 0 h 283"/>
              <a:gd name="T8" fmla="*/ 36 w 36"/>
              <a:gd name="T9" fmla="*/ 45 h 283"/>
              <a:gd name="T10" fmla="*/ 36 w 36"/>
              <a:gd name="T11" fmla="*/ 283 h 283"/>
              <a:gd name="T12" fmla="*/ 0 w 36"/>
              <a:gd name="T13" fmla="*/ 283 h 283"/>
              <a:gd name="T14" fmla="*/ 0 w 36"/>
              <a:gd name="T15" fmla="*/ 64 h 283"/>
              <a:gd name="T16" fmla="*/ 36 w 36"/>
              <a:gd name="T17" fmla="*/ 64 h 283"/>
              <a:gd name="T18" fmla="*/ 36 w 36"/>
              <a:gd name="T19" fmla="*/ 28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3">
                <a:moveTo>
                  <a:pt x="36" y="45"/>
                </a:moveTo>
                <a:lnTo>
                  <a:pt x="0" y="45"/>
                </a:lnTo>
                <a:lnTo>
                  <a:pt x="0" y="0"/>
                </a:lnTo>
                <a:lnTo>
                  <a:pt x="36" y="0"/>
                </a:lnTo>
                <a:lnTo>
                  <a:pt x="36" y="45"/>
                </a:lnTo>
                <a:close/>
                <a:moveTo>
                  <a:pt x="36" y="283"/>
                </a:moveTo>
                <a:lnTo>
                  <a:pt x="0" y="283"/>
                </a:lnTo>
                <a:lnTo>
                  <a:pt x="0" y="64"/>
                </a:lnTo>
                <a:lnTo>
                  <a:pt x="36" y="64"/>
                </a:lnTo>
                <a:lnTo>
                  <a:pt x="36" y="2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black">
          <a:xfrm>
            <a:off x="1217193" y="6355990"/>
            <a:ext cx="44411" cy="66616"/>
          </a:xfrm>
          <a:custGeom>
            <a:avLst/>
            <a:gdLst>
              <a:gd name="T0" fmla="*/ 8 w 16"/>
              <a:gd name="T1" fmla="*/ 24 h 24"/>
              <a:gd name="T2" fmla="*/ 0 w 16"/>
              <a:gd name="T3" fmla="*/ 21 h 24"/>
              <a:gd name="T4" fmla="*/ 0 w 16"/>
              <a:gd name="T5" fmla="*/ 21 h 24"/>
              <a:gd name="T6" fmla="*/ 1 w 16"/>
              <a:gd name="T7" fmla="*/ 17 h 24"/>
              <a:gd name="T8" fmla="*/ 2 w 16"/>
              <a:gd name="T9" fmla="*/ 18 h 24"/>
              <a:gd name="T10" fmla="*/ 8 w 16"/>
              <a:gd name="T11" fmla="*/ 20 h 24"/>
              <a:gd name="T12" fmla="*/ 12 w 16"/>
              <a:gd name="T13" fmla="*/ 17 h 24"/>
              <a:gd name="T14" fmla="*/ 7 w 16"/>
              <a:gd name="T15" fmla="*/ 14 h 24"/>
              <a:gd name="T16" fmla="*/ 1 w 16"/>
              <a:gd name="T17" fmla="*/ 7 h 24"/>
              <a:gd name="T18" fmla="*/ 8 w 16"/>
              <a:gd name="T19" fmla="*/ 0 h 24"/>
              <a:gd name="T20" fmla="*/ 15 w 16"/>
              <a:gd name="T21" fmla="*/ 2 h 24"/>
              <a:gd name="T22" fmla="*/ 15 w 16"/>
              <a:gd name="T23" fmla="*/ 2 h 24"/>
              <a:gd name="T24" fmla="*/ 14 w 16"/>
              <a:gd name="T25" fmla="*/ 6 h 24"/>
              <a:gd name="T26" fmla="*/ 13 w 16"/>
              <a:gd name="T27" fmla="*/ 6 h 24"/>
              <a:gd name="T28" fmla="*/ 8 w 16"/>
              <a:gd name="T29" fmla="*/ 4 h 24"/>
              <a:gd name="T30" fmla="*/ 5 w 16"/>
              <a:gd name="T31" fmla="*/ 6 h 24"/>
              <a:gd name="T32" fmla="*/ 9 w 16"/>
              <a:gd name="T33" fmla="*/ 10 h 24"/>
              <a:gd name="T34" fmla="*/ 16 w 16"/>
              <a:gd name="T35" fmla="*/ 17 h 24"/>
              <a:gd name="T36" fmla="*/ 8 w 16"/>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24">
                <a:moveTo>
                  <a:pt x="8" y="24"/>
                </a:moveTo>
                <a:cubicBezTo>
                  <a:pt x="5" y="24"/>
                  <a:pt x="2" y="23"/>
                  <a:pt x="0" y="21"/>
                </a:cubicBezTo>
                <a:cubicBezTo>
                  <a:pt x="0" y="21"/>
                  <a:pt x="0" y="21"/>
                  <a:pt x="0" y="21"/>
                </a:cubicBezTo>
                <a:cubicBezTo>
                  <a:pt x="1" y="17"/>
                  <a:pt x="1" y="17"/>
                  <a:pt x="1" y="17"/>
                </a:cubicBezTo>
                <a:cubicBezTo>
                  <a:pt x="2" y="18"/>
                  <a:pt x="2" y="18"/>
                  <a:pt x="2" y="18"/>
                </a:cubicBezTo>
                <a:cubicBezTo>
                  <a:pt x="4" y="19"/>
                  <a:pt x="6" y="20"/>
                  <a:pt x="8" y="20"/>
                </a:cubicBezTo>
                <a:cubicBezTo>
                  <a:pt x="10" y="20"/>
                  <a:pt x="12" y="19"/>
                  <a:pt x="12" y="17"/>
                </a:cubicBezTo>
                <a:cubicBezTo>
                  <a:pt x="12" y="15"/>
                  <a:pt x="10" y="15"/>
                  <a:pt x="7" y="14"/>
                </a:cubicBezTo>
                <a:cubicBezTo>
                  <a:pt x="5" y="13"/>
                  <a:pt x="1" y="12"/>
                  <a:pt x="1" y="7"/>
                </a:cubicBezTo>
                <a:cubicBezTo>
                  <a:pt x="1" y="3"/>
                  <a:pt x="4" y="0"/>
                  <a:pt x="8" y="0"/>
                </a:cubicBezTo>
                <a:cubicBezTo>
                  <a:pt x="11" y="0"/>
                  <a:pt x="13" y="1"/>
                  <a:pt x="15" y="2"/>
                </a:cubicBezTo>
                <a:cubicBezTo>
                  <a:pt x="15" y="2"/>
                  <a:pt x="15" y="2"/>
                  <a:pt x="15" y="2"/>
                </a:cubicBezTo>
                <a:cubicBezTo>
                  <a:pt x="14" y="6"/>
                  <a:pt x="14" y="6"/>
                  <a:pt x="14" y="6"/>
                </a:cubicBezTo>
                <a:cubicBezTo>
                  <a:pt x="13" y="6"/>
                  <a:pt x="13" y="6"/>
                  <a:pt x="13" y="6"/>
                </a:cubicBezTo>
                <a:cubicBezTo>
                  <a:pt x="12" y="4"/>
                  <a:pt x="9" y="4"/>
                  <a:pt x="8" y="4"/>
                </a:cubicBezTo>
                <a:cubicBezTo>
                  <a:pt x="6" y="4"/>
                  <a:pt x="5" y="5"/>
                  <a:pt x="5" y="6"/>
                </a:cubicBezTo>
                <a:cubicBezTo>
                  <a:pt x="5" y="8"/>
                  <a:pt x="6" y="9"/>
                  <a:pt x="9" y="10"/>
                </a:cubicBezTo>
                <a:cubicBezTo>
                  <a:pt x="13" y="11"/>
                  <a:pt x="16" y="13"/>
                  <a:pt x="16" y="17"/>
                </a:cubicBezTo>
                <a:cubicBezTo>
                  <a:pt x="16" y="21"/>
                  <a:pt x="12"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p:cNvSpPr>
            <a:spLocks noEditPoints="1"/>
          </p:cNvSpPr>
          <p:nvPr userDrawn="1"/>
        </p:nvSpPr>
        <p:spPr bwMode="black">
          <a:xfrm>
            <a:off x="1588297" y="6355990"/>
            <a:ext cx="49582" cy="66616"/>
          </a:xfrm>
          <a:custGeom>
            <a:avLst/>
            <a:gdLst>
              <a:gd name="T0" fmla="*/ 4 w 18"/>
              <a:gd name="T1" fmla="*/ 17 h 24"/>
              <a:gd name="T2" fmla="*/ 8 w 18"/>
              <a:gd name="T3" fmla="*/ 20 h 24"/>
              <a:gd name="T4" fmla="*/ 14 w 18"/>
              <a:gd name="T5" fmla="*/ 15 h 24"/>
              <a:gd name="T6" fmla="*/ 14 w 18"/>
              <a:gd name="T7" fmla="*/ 13 h 24"/>
              <a:gd name="T8" fmla="*/ 10 w 18"/>
              <a:gd name="T9" fmla="*/ 12 h 24"/>
              <a:gd name="T10" fmla="*/ 4 w 18"/>
              <a:gd name="T11" fmla="*/ 17 h 24"/>
              <a:gd name="T12" fmla="*/ 8 w 18"/>
              <a:gd name="T13" fmla="*/ 24 h 24"/>
              <a:gd name="T14" fmla="*/ 0 w 18"/>
              <a:gd name="T15" fmla="*/ 17 h 24"/>
              <a:gd name="T16" fmla="*/ 9 w 18"/>
              <a:gd name="T17" fmla="*/ 8 h 24"/>
              <a:gd name="T18" fmla="*/ 14 w 18"/>
              <a:gd name="T19" fmla="*/ 9 h 24"/>
              <a:gd name="T20" fmla="*/ 14 w 18"/>
              <a:gd name="T21" fmla="*/ 9 h 24"/>
              <a:gd name="T22" fmla="*/ 9 w 18"/>
              <a:gd name="T23" fmla="*/ 4 h 24"/>
              <a:gd name="T24" fmla="*/ 3 w 18"/>
              <a:gd name="T25" fmla="*/ 6 h 24"/>
              <a:gd name="T26" fmla="*/ 2 w 18"/>
              <a:gd name="T27" fmla="*/ 6 h 24"/>
              <a:gd name="T28" fmla="*/ 1 w 18"/>
              <a:gd name="T29" fmla="*/ 2 h 24"/>
              <a:gd name="T30" fmla="*/ 1 w 18"/>
              <a:gd name="T31" fmla="*/ 2 h 24"/>
              <a:gd name="T32" fmla="*/ 9 w 18"/>
              <a:gd name="T33" fmla="*/ 0 h 24"/>
              <a:gd name="T34" fmla="*/ 16 w 18"/>
              <a:gd name="T35" fmla="*/ 3 h 24"/>
              <a:gd name="T36" fmla="*/ 18 w 18"/>
              <a:gd name="T37" fmla="*/ 9 h 24"/>
              <a:gd name="T38" fmla="*/ 18 w 18"/>
              <a:gd name="T39" fmla="*/ 24 h 24"/>
              <a:gd name="T40" fmla="*/ 15 w 18"/>
              <a:gd name="T41" fmla="*/ 24 h 24"/>
              <a:gd name="T42" fmla="*/ 15 w 18"/>
              <a:gd name="T43" fmla="*/ 21 h 24"/>
              <a:gd name="T44" fmla="*/ 8 w 18"/>
              <a:gd name="T4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 h="24">
                <a:moveTo>
                  <a:pt x="4" y="17"/>
                </a:moveTo>
                <a:cubicBezTo>
                  <a:pt x="4" y="19"/>
                  <a:pt x="6" y="20"/>
                  <a:pt x="8" y="20"/>
                </a:cubicBezTo>
                <a:cubicBezTo>
                  <a:pt x="12" y="20"/>
                  <a:pt x="14" y="18"/>
                  <a:pt x="14" y="15"/>
                </a:cubicBezTo>
                <a:cubicBezTo>
                  <a:pt x="14" y="13"/>
                  <a:pt x="14" y="13"/>
                  <a:pt x="14" y="13"/>
                </a:cubicBezTo>
                <a:cubicBezTo>
                  <a:pt x="13" y="13"/>
                  <a:pt x="11" y="12"/>
                  <a:pt x="10" y="12"/>
                </a:cubicBezTo>
                <a:cubicBezTo>
                  <a:pt x="7" y="12"/>
                  <a:pt x="4" y="14"/>
                  <a:pt x="4" y="17"/>
                </a:cubicBezTo>
                <a:moveTo>
                  <a:pt x="8" y="24"/>
                </a:moveTo>
                <a:cubicBezTo>
                  <a:pt x="4" y="24"/>
                  <a:pt x="0" y="22"/>
                  <a:pt x="0" y="17"/>
                </a:cubicBezTo>
                <a:cubicBezTo>
                  <a:pt x="0" y="12"/>
                  <a:pt x="4" y="8"/>
                  <a:pt x="9" y="8"/>
                </a:cubicBezTo>
                <a:cubicBezTo>
                  <a:pt x="11" y="8"/>
                  <a:pt x="13" y="9"/>
                  <a:pt x="14" y="9"/>
                </a:cubicBezTo>
                <a:cubicBezTo>
                  <a:pt x="14" y="9"/>
                  <a:pt x="14" y="9"/>
                  <a:pt x="14" y="9"/>
                </a:cubicBezTo>
                <a:cubicBezTo>
                  <a:pt x="14" y="6"/>
                  <a:pt x="13" y="4"/>
                  <a:pt x="9" y="4"/>
                </a:cubicBezTo>
                <a:cubicBezTo>
                  <a:pt x="7" y="4"/>
                  <a:pt x="4" y="5"/>
                  <a:pt x="3" y="6"/>
                </a:cubicBezTo>
                <a:cubicBezTo>
                  <a:pt x="2" y="6"/>
                  <a:pt x="2" y="6"/>
                  <a:pt x="2" y="6"/>
                </a:cubicBezTo>
                <a:cubicBezTo>
                  <a:pt x="1" y="2"/>
                  <a:pt x="1" y="2"/>
                  <a:pt x="1" y="2"/>
                </a:cubicBezTo>
                <a:cubicBezTo>
                  <a:pt x="1" y="2"/>
                  <a:pt x="1" y="2"/>
                  <a:pt x="1" y="2"/>
                </a:cubicBezTo>
                <a:cubicBezTo>
                  <a:pt x="3" y="1"/>
                  <a:pt x="6" y="0"/>
                  <a:pt x="9" y="0"/>
                </a:cubicBezTo>
                <a:cubicBezTo>
                  <a:pt x="12" y="0"/>
                  <a:pt x="15" y="1"/>
                  <a:pt x="16" y="3"/>
                </a:cubicBezTo>
                <a:cubicBezTo>
                  <a:pt x="17" y="4"/>
                  <a:pt x="18" y="6"/>
                  <a:pt x="18" y="9"/>
                </a:cubicBezTo>
                <a:cubicBezTo>
                  <a:pt x="18" y="24"/>
                  <a:pt x="18" y="24"/>
                  <a:pt x="18" y="24"/>
                </a:cubicBezTo>
                <a:cubicBezTo>
                  <a:pt x="15" y="24"/>
                  <a:pt x="15" y="24"/>
                  <a:pt x="15" y="24"/>
                </a:cubicBezTo>
                <a:cubicBezTo>
                  <a:pt x="15" y="21"/>
                  <a:pt x="15" y="21"/>
                  <a:pt x="15" y="21"/>
                </a:cubicBezTo>
                <a:cubicBezTo>
                  <a:pt x="14" y="22"/>
                  <a:pt x="11" y="24"/>
                  <a:pt x="8" y="24"/>
                </a:cubicBezTo>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cxnSp>
        <p:nvCxnSpPr>
          <p:cNvPr id="39" name="Straight Connector 38"/>
          <p:cNvCxnSpPr/>
          <p:nvPr userDrawn="1"/>
        </p:nvCxnSpPr>
        <p:spPr>
          <a:xfrm>
            <a:off x="4800600" y="4457356"/>
            <a:ext cx="25908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26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1DC2C304-B848-408F-A733-1160AEE32FD4}" type="datetime4">
              <a:rPr lang="en-GB" smtClean="0"/>
              <a:t>21 March 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443CF-95A6-4BCA-B28C-623ED659B334}" type="slidenum">
              <a:rPr lang="en-GB" smtClean="0"/>
              <a:t>‹#›</a:t>
            </a:fld>
            <a:endParaRPr lang="en-GB"/>
          </a:p>
        </p:txBody>
      </p:sp>
      <p:sp>
        <p:nvSpPr>
          <p:cNvPr id="7" name="Title 6"/>
          <p:cNvSpPr>
            <a:spLocks noGrp="1"/>
          </p:cNvSpPr>
          <p:nvPr>
            <p:ph type="title" hasCustomPrompt="1"/>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44326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tx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3B068D7F-BC6D-4DE7-9E26-5996187FC552}" type="datetime4">
              <a:rPr lang="en-GB" smtClean="0"/>
              <a:t>21 March 2018</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9D443CF-95A6-4BCA-B28C-623ED659B334}" type="slidenum">
              <a:rPr lang="en-GB" smtClean="0"/>
              <a:pPr/>
              <a:t>‹#›</a:t>
            </a:fld>
            <a:endParaRPr lang="en-GB"/>
          </a:p>
        </p:txBody>
      </p:sp>
      <p:sp>
        <p:nvSpPr>
          <p:cNvPr id="7" name="Title 1"/>
          <p:cNvSpPr>
            <a:spLocks noGrp="1"/>
          </p:cNvSpPr>
          <p:nvPr>
            <p:ph type="ctrTitle" hasCustomPrompt="1"/>
          </p:nvPr>
        </p:nvSpPr>
        <p:spPr>
          <a:xfrm>
            <a:off x="2295526" y="2263195"/>
            <a:ext cx="7600948" cy="2000548"/>
          </a:xfrm>
        </p:spPr>
        <p:txBody>
          <a:bodyPr anchor="ctr">
            <a:noAutofit/>
          </a:bodyPr>
          <a:lstStyle>
            <a:lvl1pPr algn="ctr">
              <a:lnSpc>
                <a:spcPct val="65000"/>
              </a:lnSpc>
              <a:defRPr sz="10000" b="1">
                <a:solidFill>
                  <a:schemeClr val="bg1"/>
                </a:solidFill>
              </a:defRPr>
            </a:lvl1pPr>
          </a:lstStyle>
          <a:p>
            <a:r>
              <a:rPr lang="en-US" dirty="0"/>
              <a:t>MASTER</a:t>
            </a:r>
            <a:br>
              <a:rPr lang="en-US" dirty="0"/>
            </a:br>
            <a:r>
              <a:rPr lang="en-US" dirty="0"/>
              <a:t>TITLE STYLE</a:t>
            </a:r>
            <a:endParaRPr lang="en-GB" dirty="0"/>
          </a:p>
        </p:txBody>
      </p:sp>
      <p:cxnSp>
        <p:nvCxnSpPr>
          <p:cNvPr id="9" name="Straight Connector 8"/>
          <p:cNvCxnSpPr/>
          <p:nvPr userDrawn="1"/>
        </p:nvCxnSpPr>
        <p:spPr>
          <a:xfrm>
            <a:off x="4800600" y="4457356"/>
            <a:ext cx="2590800" cy="0"/>
          </a:xfrm>
          <a:prstGeom prst="line">
            <a:avLst/>
          </a:prstGeom>
          <a:ln w="1143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14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tx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bg1"/>
                </a:solidFill>
              </a:defRPr>
            </a:lvl1pPr>
          </a:lstStyle>
          <a:p>
            <a:fld id="{A6AB6EE1-6CAD-4FC0-B556-6C4F8062ABB2}" type="datetime4">
              <a:rPr lang="en-GB" smtClean="0"/>
              <a:t>21 March 2018</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9D443CF-95A6-4BCA-B28C-623ED659B334}" type="slidenum">
              <a:rPr lang="en-GB" smtClean="0"/>
              <a:pPr/>
              <a:t>‹#›</a:t>
            </a:fld>
            <a:endParaRPr lang="en-GB"/>
          </a:p>
        </p:txBody>
      </p:sp>
      <p:sp>
        <p:nvSpPr>
          <p:cNvPr id="7" name="Title 6"/>
          <p:cNvSpPr>
            <a:spLocks noGrp="1"/>
          </p:cNvSpPr>
          <p:nvPr>
            <p:ph type="title" hasCustomPrompt="1"/>
          </p:nvPr>
        </p:nvSpPr>
        <p:spPr/>
        <p:txBody>
          <a:bodyPr/>
          <a:lstStyle>
            <a:lvl1pPr>
              <a:defRPr>
                <a:solidFill>
                  <a:schemeClr val="bg1"/>
                </a:solidFill>
              </a:defRPr>
            </a:lvl1pPr>
          </a:lstStyle>
          <a:p>
            <a:r>
              <a:rPr lang="en-US" dirty="0"/>
              <a:t>CLICK TO EDIT MASTER TITLE STYLE</a:t>
            </a:r>
            <a:endParaRPr lang="en-GB" dirty="0"/>
          </a:p>
        </p:txBody>
      </p:sp>
      <p:sp>
        <p:nvSpPr>
          <p:cNvPr id="9" name="Content Placeholder 2"/>
          <p:cNvSpPr>
            <a:spLocks noGrp="1"/>
          </p:cNvSpPr>
          <p:nvPr>
            <p:ph idx="1" hasCustomPrompt="1"/>
          </p:nvPr>
        </p:nvSpPr>
        <p:spPr>
          <a:xfrm>
            <a:off x="395288" y="1823683"/>
            <a:ext cx="11399836" cy="4423130"/>
          </a:xfrm>
        </p:spPr>
        <p:txBody>
          <a:bodyPr/>
          <a:lstStyle>
            <a:lvl1pPr marL="447675" indent="-447675">
              <a:spcBef>
                <a:spcPts val="600"/>
              </a:spcBef>
              <a:spcAft>
                <a:spcPts val="0"/>
              </a:spcAft>
              <a:buFont typeface="+mj-lt"/>
              <a:buAutoNum type="arabicPeriod"/>
              <a:defRPr>
                <a:solidFill>
                  <a:schemeClr val="bg1"/>
                </a:solidFill>
              </a:defRPr>
            </a:lvl1pPr>
            <a:lvl2pPr marL="447675" indent="0">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endParaRPr lang="en-GB" dirty="0"/>
          </a:p>
        </p:txBody>
      </p:sp>
      <p:cxnSp>
        <p:nvCxnSpPr>
          <p:cNvPr id="8" name="Straight Connector 7"/>
          <p:cNvCxnSpPr/>
          <p:nvPr userDrawn="1"/>
        </p:nvCxnSpPr>
        <p:spPr>
          <a:xfrm flipV="1">
            <a:off x="395288" y="1779265"/>
            <a:ext cx="11399835" cy="1588"/>
          </a:xfrm>
          <a:prstGeom prst="line">
            <a:avLst/>
          </a:prstGeom>
          <a:ln w="88900">
            <a:solidFill>
              <a:srgbClr val="00A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0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roduction">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sz="2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1A14D362-4B85-4359-8EA8-0FDAA00E6834}" type="datetime4">
              <a:rPr lang="en-GB" smtClean="0"/>
              <a:t>21 March 2018</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9D443CF-95A6-4BCA-B28C-623ED659B334}" type="slidenum">
              <a:rPr lang="en-GB" smtClean="0"/>
              <a:pPr/>
              <a:t>‹#›</a:t>
            </a:fld>
            <a:endParaRPr lang="en-GB"/>
          </a:p>
        </p:txBody>
      </p:sp>
      <p:sp>
        <p:nvSpPr>
          <p:cNvPr id="7" name="Title 6"/>
          <p:cNvSpPr>
            <a:spLocks noGrp="1"/>
          </p:cNvSpPr>
          <p:nvPr>
            <p:ph type="title" hasCustomPrompt="1"/>
          </p:nvPr>
        </p:nvSpPr>
        <p:spPr/>
        <p:txBody>
          <a:bodyPr/>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743967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288" y="612776"/>
            <a:ext cx="11399836" cy="818686"/>
          </a:xfrm>
        </p:spPr>
        <p:txBody>
          <a:bodyPr/>
          <a:lstStyle/>
          <a:p>
            <a:r>
              <a:rPr lang="en-US" dirty="0"/>
              <a:t>CLICK TO EDIT MASTER TITLE STYLE</a:t>
            </a:r>
            <a:endParaRPr lang="en-GB" dirty="0"/>
          </a:p>
        </p:txBody>
      </p:sp>
      <p:sp>
        <p:nvSpPr>
          <p:cNvPr id="3" name="Content Placeholder 2"/>
          <p:cNvSpPr>
            <a:spLocks noGrp="1"/>
          </p:cNvSpPr>
          <p:nvPr>
            <p:ph sz="half" idx="1" hasCustomPrompt="1"/>
          </p:nvPr>
        </p:nvSpPr>
        <p:spPr>
          <a:xfrm>
            <a:off x="393882" y="1823683"/>
            <a:ext cx="5608800" cy="4423130"/>
          </a:xfrm>
          <a:noFill/>
        </p:spPr>
        <p:txBody>
          <a:bodyPr rIns="0"/>
          <a:lstStyle>
            <a:lvl3pPr algn="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6186324" y="1823683"/>
            <a:ext cx="5608800" cy="4423130"/>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957333C9-0F69-4CDE-A59D-9250F8CD21B8}" type="datetime4">
              <a:rPr lang="en-GB" smtClean="0"/>
              <a:t>21 March 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D443CF-95A6-4BCA-B28C-623ED659B334}" type="slidenum">
              <a:rPr lang="en-GB" smtClean="0"/>
              <a:t>‹#›</a:t>
            </a:fld>
            <a:endParaRPr lang="en-GB"/>
          </a:p>
        </p:txBody>
      </p:sp>
      <p:cxnSp>
        <p:nvCxnSpPr>
          <p:cNvPr id="10" name="Straight Connector 9"/>
          <p:cNvCxnSpPr/>
          <p:nvPr userDrawn="1"/>
        </p:nvCxnSpPr>
        <p:spPr>
          <a:xfrm>
            <a:off x="393882" y="1780853"/>
            <a:ext cx="56088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6186324" y="1780853"/>
            <a:ext cx="56088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170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288" y="612776"/>
            <a:ext cx="11399836" cy="818686"/>
          </a:xfrm>
        </p:spPr>
        <p:txBody>
          <a:bodyPr/>
          <a:lstStyle/>
          <a:p>
            <a:r>
              <a:rPr lang="en-US" dirty="0"/>
              <a:t>CLICK TO EDIT MASTER TITLE STYLE</a:t>
            </a:r>
            <a:endParaRPr lang="en-GB" dirty="0"/>
          </a:p>
        </p:txBody>
      </p:sp>
      <p:sp>
        <p:nvSpPr>
          <p:cNvPr id="3" name="Content Placeholder 2"/>
          <p:cNvSpPr>
            <a:spLocks noGrp="1"/>
          </p:cNvSpPr>
          <p:nvPr>
            <p:ph sz="half" idx="1" hasCustomPrompt="1"/>
          </p:nvPr>
        </p:nvSpPr>
        <p:spPr>
          <a:xfrm>
            <a:off x="395287" y="1820708"/>
            <a:ext cx="3620404" cy="4427691"/>
          </a:xfrm>
          <a:noFill/>
        </p:spPr>
        <p:txBody>
          <a:bodyPr rIns="0"/>
          <a:lstStyle>
            <a:lvl3pPr algn="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4195762" y="1820708"/>
            <a:ext cx="3620403" cy="4427691"/>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AB66605A-207B-4F2A-9670-B0AB39ED330D}" type="datetime4">
              <a:rPr lang="en-GB" smtClean="0"/>
              <a:t>21 March 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D443CF-95A6-4BCA-B28C-623ED659B334}" type="slidenum">
              <a:rPr lang="en-GB" smtClean="0"/>
              <a:t>‹#›</a:t>
            </a:fld>
            <a:endParaRPr lang="en-GB"/>
          </a:p>
        </p:txBody>
      </p:sp>
      <p:sp>
        <p:nvSpPr>
          <p:cNvPr id="15" name="Content Placeholder 3"/>
          <p:cNvSpPr>
            <a:spLocks noGrp="1"/>
          </p:cNvSpPr>
          <p:nvPr>
            <p:ph sz="half" idx="14" hasCustomPrompt="1"/>
          </p:nvPr>
        </p:nvSpPr>
        <p:spPr>
          <a:xfrm>
            <a:off x="7996238" y="1823682"/>
            <a:ext cx="3618888" cy="4427691"/>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4" name="Straight Connector 13"/>
          <p:cNvCxnSpPr/>
          <p:nvPr userDrawn="1"/>
        </p:nvCxnSpPr>
        <p:spPr>
          <a:xfrm>
            <a:off x="395287" y="1780853"/>
            <a:ext cx="3620404"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4195763" y="1780853"/>
            <a:ext cx="3620403"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996238" y="1780853"/>
            <a:ext cx="3618888"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127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ur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288" y="612776"/>
            <a:ext cx="11399836" cy="818686"/>
          </a:xfrm>
        </p:spPr>
        <p:txBody>
          <a:bodyPr/>
          <a:lstStyle/>
          <a:p>
            <a:r>
              <a:rPr lang="en-US" dirty="0"/>
              <a:t>CLICK TO EDIT MASTER TITLE STYLE</a:t>
            </a:r>
            <a:endParaRPr lang="en-GB" dirty="0"/>
          </a:p>
        </p:txBody>
      </p:sp>
      <p:sp>
        <p:nvSpPr>
          <p:cNvPr id="3" name="Content Placeholder 2"/>
          <p:cNvSpPr>
            <a:spLocks noGrp="1"/>
          </p:cNvSpPr>
          <p:nvPr>
            <p:ph sz="half" idx="1" hasCustomPrompt="1"/>
          </p:nvPr>
        </p:nvSpPr>
        <p:spPr>
          <a:xfrm>
            <a:off x="395287" y="1820708"/>
            <a:ext cx="2714400" cy="4427691"/>
          </a:xfrm>
          <a:noFill/>
        </p:spPr>
        <p:txBody>
          <a:bodyPr rIns="0"/>
          <a:lstStyle>
            <a:lvl3pPr algn="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hasCustomPrompt="1"/>
          </p:nvPr>
        </p:nvSpPr>
        <p:spPr>
          <a:xfrm>
            <a:off x="3290433" y="1820708"/>
            <a:ext cx="2714400" cy="4427691"/>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p:cNvSpPr>
            <a:spLocks noGrp="1"/>
          </p:cNvSpPr>
          <p:nvPr>
            <p:ph type="dt" sz="half" idx="10"/>
          </p:nvPr>
        </p:nvSpPr>
        <p:spPr/>
        <p:txBody>
          <a:bodyPr/>
          <a:lstStyle/>
          <a:p>
            <a:fld id="{313DE730-D1BA-40A4-B9C6-871BF0013D78}" type="datetime4">
              <a:rPr lang="en-GB" smtClean="0"/>
              <a:t>21 March 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9D443CF-95A6-4BCA-B28C-623ED659B334}" type="slidenum">
              <a:rPr lang="en-GB" smtClean="0"/>
              <a:t>‹#›</a:t>
            </a:fld>
            <a:endParaRPr lang="en-GB"/>
          </a:p>
        </p:txBody>
      </p:sp>
      <p:sp>
        <p:nvSpPr>
          <p:cNvPr id="8" name="Content Placeholder 3"/>
          <p:cNvSpPr>
            <a:spLocks noGrp="1"/>
          </p:cNvSpPr>
          <p:nvPr>
            <p:ph sz="half" idx="13" hasCustomPrompt="1"/>
          </p:nvPr>
        </p:nvSpPr>
        <p:spPr>
          <a:xfrm>
            <a:off x="9080724" y="1820708"/>
            <a:ext cx="2714400" cy="4427691"/>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ntent Placeholder 3"/>
          <p:cNvSpPr>
            <a:spLocks noGrp="1"/>
          </p:cNvSpPr>
          <p:nvPr>
            <p:ph sz="half" idx="14" hasCustomPrompt="1"/>
          </p:nvPr>
        </p:nvSpPr>
        <p:spPr>
          <a:xfrm>
            <a:off x="6185579" y="1823682"/>
            <a:ext cx="2714400" cy="4427691"/>
          </a:xfrm>
          <a:noFill/>
        </p:spPr>
        <p:txBody>
          <a:bodyPr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4" name="Straight Connector 13"/>
          <p:cNvCxnSpPr/>
          <p:nvPr userDrawn="1"/>
        </p:nvCxnSpPr>
        <p:spPr>
          <a:xfrm>
            <a:off x="395287" y="1780853"/>
            <a:ext cx="27144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9080724" y="1780853"/>
            <a:ext cx="27144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3290433" y="1780853"/>
            <a:ext cx="27144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6185579" y="1780853"/>
            <a:ext cx="27144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381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ey Messag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95288" y="1657350"/>
            <a:ext cx="11399836" cy="4589464"/>
          </a:xfrm>
        </p:spPr>
        <p:txBody>
          <a:bodyPr/>
          <a:lstStyle>
            <a:lvl1pPr>
              <a:lnSpc>
                <a:spcPct val="70000"/>
              </a:lnSpc>
              <a:defRPr sz="8000">
                <a:latin typeface="+mj-lt"/>
              </a:defRPr>
            </a:lvl1pPr>
          </a:lstStyle>
          <a:p>
            <a:pPr lvl="0"/>
            <a:r>
              <a:rPr lang="en-US" dirty="0"/>
              <a:t>CLICK TO EDIT MASTER</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8B2D3DAD-5AA3-49DE-BD0C-5365A5044BA2}" type="datetime4">
              <a:rPr lang="en-GB" smtClean="0"/>
              <a:t>21 March 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9D443CF-95A6-4BCA-B28C-623ED659B334}" type="slidenum">
              <a:rPr lang="en-GB" smtClean="0"/>
              <a:t>‹#›</a:t>
            </a:fld>
            <a:endParaRPr lang="en-GB"/>
          </a:p>
        </p:txBody>
      </p:sp>
    </p:spTree>
    <p:extLst>
      <p:ext uri="{BB962C8B-B14F-4D97-AF65-F5344CB8AC3E}">
        <p14:creationId xmlns:p14="http://schemas.microsoft.com/office/powerpoint/2010/main" val="177344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ey Message Black">
    <p:bg>
      <p:bgPr>
        <a:solidFill>
          <a:schemeClr val="tx1"/>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95288" y="1657350"/>
            <a:ext cx="11399836" cy="4589464"/>
          </a:xfrm>
        </p:spPr>
        <p:txBody>
          <a:bodyPr/>
          <a:lstStyle>
            <a:lvl1pPr>
              <a:lnSpc>
                <a:spcPct val="70000"/>
              </a:lnSpc>
              <a:defRPr sz="8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lvl1pPr>
              <a:defRPr>
                <a:solidFill>
                  <a:schemeClr val="bg1"/>
                </a:solidFill>
              </a:defRPr>
            </a:lvl1pPr>
          </a:lstStyle>
          <a:p>
            <a:fld id="{D8C013A8-3C28-4F72-8EC7-920EF9CE2B5F}" type="datetime4">
              <a:rPr lang="en-GB" smtClean="0"/>
              <a:t>21 March 2018</a:t>
            </a:fld>
            <a:endParaRPr lang="en-GB"/>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9D443CF-95A6-4BCA-B28C-623ED659B334}" type="slidenum">
              <a:rPr lang="en-GB" smtClean="0"/>
              <a:pPr/>
              <a:t>‹#›</a:t>
            </a:fld>
            <a:endParaRPr lang="en-GB"/>
          </a:p>
        </p:txBody>
      </p:sp>
    </p:spTree>
    <p:extLst>
      <p:ext uri="{BB962C8B-B14F-4D97-AF65-F5344CB8AC3E}">
        <p14:creationId xmlns:p14="http://schemas.microsoft.com/office/powerpoint/2010/main" val="416333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ey Figur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tx1"/>
                </a:solidFill>
              </a:defRPr>
            </a:lvl1pPr>
          </a:lstStyle>
          <a:p>
            <a:fld id="{47BD8703-FC4D-4458-87DF-736A11FFEC2E}" type="datetime4">
              <a:rPr lang="en-GB" smtClean="0"/>
              <a:t>21 March 2018</a:t>
            </a:fld>
            <a:endParaRPr lang="en-GB"/>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9D443CF-95A6-4BCA-B28C-623ED659B334}" type="slidenum">
              <a:rPr lang="en-GB" smtClean="0"/>
              <a:pPr/>
              <a:t>‹#›</a:t>
            </a:fld>
            <a:endParaRPr lang="en-GB"/>
          </a:p>
        </p:txBody>
      </p:sp>
      <p:sp>
        <p:nvSpPr>
          <p:cNvPr id="7" name="Title 1"/>
          <p:cNvSpPr>
            <a:spLocks noGrp="1"/>
          </p:cNvSpPr>
          <p:nvPr>
            <p:ph type="ctrTitle" hasCustomPrompt="1"/>
          </p:nvPr>
        </p:nvSpPr>
        <p:spPr>
          <a:xfrm>
            <a:off x="2295526" y="1577785"/>
            <a:ext cx="7600948" cy="3231654"/>
          </a:xfrm>
        </p:spPr>
        <p:txBody>
          <a:bodyPr anchor="ctr">
            <a:spAutoFit/>
          </a:bodyPr>
          <a:lstStyle>
            <a:lvl1pPr algn="ctr">
              <a:lnSpc>
                <a:spcPct val="70000"/>
              </a:lnSpc>
              <a:defRPr sz="30000" b="1">
                <a:solidFill>
                  <a:schemeClr val="tx1"/>
                </a:solidFill>
              </a:defRPr>
            </a:lvl1pPr>
          </a:lstStyle>
          <a:p>
            <a:r>
              <a:rPr lang="en-US" dirty="0"/>
              <a:t>##</a:t>
            </a:r>
            <a:endParaRPr lang="en-GB" dirty="0"/>
          </a:p>
        </p:txBody>
      </p:sp>
      <p:sp>
        <p:nvSpPr>
          <p:cNvPr id="3" name="Text Placeholder 2"/>
          <p:cNvSpPr>
            <a:spLocks noGrp="1"/>
          </p:cNvSpPr>
          <p:nvPr>
            <p:ph type="body" sz="quarter" idx="13" hasCustomPrompt="1"/>
          </p:nvPr>
        </p:nvSpPr>
        <p:spPr>
          <a:xfrm>
            <a:off x="2295526" y="4778106"/>
            <a:ext cx="7600949" cy="671512"/>
          </a:xfrm>
        </p:spPr>
        <p:txBody>
          <a:bodyPr/>
          <a:lstStyle>
            <a:lvl1pPr algn="ctr">
              <a:defRPr sz="16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endParaRPr lang="en-GB" dirty="0"/>
          </a:p>
        </p:txBody>
      </p:sp>
      <p:cxnSp>
        <p:nvCxnSpPr>
          <p:cNvPr id="9" name="Straight Connector 8"/>
          <p:cNvCxnSpPr/>
          <p:nvPr userDrawn="1"/>
        </p:nvCxnSpPr>
        <p:spPr>
          <a:xfrm>
            <a:off x="4800600" y="4457356"/>
            <a:ext cx="2590800" cy="0"/>
          </a:xfrm>
          <a:prstGeom prst="line">
            <a:avLst/>
          </a:prstGeom>
          <a:ln w="114300">
            <a:solidFill>
              <a:srgbClr val="00A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005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endParaRPr lang="en-GB" dirty="0"/>
          </a:p>
        </p:txBody>
      </p:sp>
      <p:sp>
        <p:nvSpPr>
          <p:cNvPr id="3" name="Date Placeholder 2"/>
          <p:cNvSpPr>
            <a:spLocks noGrp="1"/>
          </p:cNvSpPr>
          <p:nvPr>
            <p:ph type="dt" sz="half" idx="10"/>
          </p:nvPr>
        </p:nvSpPr>
        <p:spPr/>
        <p:txBody>
          <a:bodyPr/>
          <a:lstStyle/>
          <a:p>
            <a:fld id="{9180D094-6A68-4451-8AD5-EB513F5F8F36}" type="datetime4">
              <a:rPr lang="en-GB" smtClean="0"/>
              <a:t>21 March 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9D443CF-95A6-4BCA-B28C-623ED659B334}" type="slidenum">
              <a:rPr lang="en-GB" smtClean="0"/>
              <a:t>‹#›</a:t>
            </a:fld>
            <a:endParaRPr lang="en-GB"/>
          </a:p>
        </p:txBody>
      </p:sp>
    </p:spTree>
    <p:extLst>
      <p:ext uri="{BB962C8B-B14F-4D97-AF65-F5344CB8AC3E}">
        <p14:creationId xmlns:p14="http://schemas.microsoft.com/office/powerpoint/2010/main" val="802206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66D23A-CA2F-4EB8-9D31-0AED8DA7B7CA}" type="datetime4">
              <a:rPr lang="en-GB" smtClean="0"/>
              <a:t>21 March 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9D443CF-95A6-4BCA-B28C-623ED659B334}" type="slidenum">
              <a:rPr lang="en-GB" smtClean="0"/>
              <a:t>‹#›</a:t>
            </a:fld>
            <a:endParaRPr lang="en-GB"/>
          </a:p>
        </p:txBody>
      </p:sp>
    </p:spTree>
    <p:extLst>
      <p:ext uri="{BB962C8B-B14F-4D97-AF65-F5344CB8AC3E}">
        <p14:creationId xmlns:p14="http://schemas.microsoft.com/office/powerpoint/2010/main" val="166122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12192000" cy="6858000"/>
          </a:xfrm>
        </p:spPr>
        <p:txBody>
          <a:bodyPr/>
          <a:lstStyle/>
          <a:p>
            <a:r>
              <a:rPr lang="en-US"/>
              <a:t>Click icon to add picture</a:t>
            </a:r>
            <a:endParaRPr lang="en-GB"/>
          </a:p>
        </p:txBody>
      </p:sp>
      <p:sp>
        <p:nvSpPr>
          <p:cNvPr id="2" name="Date Placeholder 1"/>
          <p:cNvSpPr>
            <a:spLocks noGrp="1"/>
          </p:cNvSpPr>
          <p:nvPr>
            <p:ph type="dt" sz="half" idx="14"/>
          </p:nvPr>
        </p:nvSpPr>
        <p:spPr/>
        <p:txBody>
          <a:bodyPr/>
          <a:lstStyle/>
          <a:p>
            <a:fld id="{BF2EB26E-5529-4CDD-B5BF-B9F39107BCCF}" type="datetime4">
              <a:rPr lang="en-GB" smtClean="0"/>
              <a:t>21 March 2018</a:t>
            </a:fld>
            <a:endParaRPr lang="en-GB" dirty="0"/>
          </a:p>
        </p:txBody>
      </p:sp>
      <p:sp>
        <p:nvSpPr>
          <p:cNvPr id="3" name="Footer Placeholder 2"/>
          <p:cNvSpPr>
            <a:spLocks noGrp="1"/>
          </p:cNvSpPr>
          <p:nvPr>
            <p:ph type="ftr" sz="quarter" idx="15"/>
          </p:nvPr>
        </p:nvSpPr>
        <p:spPr/>
        <p:txBody>
          <a:bodyPr/>
          <a:lstStyle/>
          <a:p>
            <a:endParaRPr lang="en-GB" dirty="0"/>
          </a:p>
        </p:txBody>
      </p:sp>
      <p:sp>
        <p:nvSpPr>
          <p:cNvPr id="4" name="Slide Number Placeholder 3"/>
          <p:cNvSpPr>
            <a:spLocks noGrp="1"/>
          </p:cNvSpPr>
          <p:nvPr>
            <p:ph type="sldNum" sz="quarter" idx="16"/>
          </p:nvPr>
        </p:nvSpPr>
        <p:spPr/>
        <p:txBody>
          <a:bodyPr/>
          <a:lstStyle/>
          <a:p>
            <a:fld id="{79D443CF-95A6-4BCA-B28C-623ED659B334}" type="slidenum">
              <a:rPr lang="en-GB" smtClean="0"/>
              <a:pPr/>
              <a:t>‹#›</a:t>
            </a:fld>
            <a:endParaRPr lang="en-GB" dirty="0"/>
          </a:p>
        </p:txBody>
      </p:sp>
    </p:spTree>
    <p:extLst>
      <p:ext uri="{BB962C8B-B14F-4D97-AF65-F5344CB8AC3E}">
        <p14:creationId xmlns:p14="http://schemas.microsoft.com/office/powerpoint/2010/main" val="3147501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 Image with Caption">
    <p:spTree>
      <p:nvGrpSpPr>
        <p:cNvPr id="1" name=""/>
        <p:cNvGrpSpPr/>
        <p:nvPr/>
      </p:nvGrpSpPr>
      <p:grpSpPr>
        <a:xfrm>
          <a:off x="0" y="0"/>
          <a:ext cx="0" cy="0"/>
          <a:chOff x="0" y="0"/>
          <a:chExt cx="0" cy="0"/>
        </a:xfrm>
      </p:grpSpPr>
      <p:sp>
        <p:nvSpPr>
          <p:cNvPr id="2" name="Date Placeholder 1"/>
          <p:cNvSpPr>
            <a:spLocks noGrp="1"/>
          </p:cNvSpPr>
          <p:nvPr>
            <p:ph type="dt" sz="half" idx="14"/>
          </p:nvPr>
        </p:nvSpPr>
        <p:spPr/>
        <p:txBody>
          <a:bodyPr/>
          <a:lstStyle/>
          <a:p>
            <a:fld id="{309591DD-75CA-4345-8F40-ED614CD64DEC}" type="datetime4">
              <a:rPr lang="en-GB" smtClean="0"/>
              <a:t>21 March 2018</a:t>
            </a:fld>
            <a:endParaRPr lang="en-GB" dirty="0"/>
          </a:p>
        </p:txBody>
      </p:sp>
      <p:sp>
        <p:nvSpPr>
          <p:cNvPr id="3" name="Footer Placeholder 2"/>
          <p:cNvSpPr>
            <a:spLocks noGrp="1"/>
          </p:cNvSpPr>
          <p:nvPr>
            <p:ph type="ftr" sz="quarter" idx="15"/>
          </p:nvPr>
        </p:nvSpPr>
        <p:spPr/>
        <p:txBody>
          <a:bodyPr/>
          <a:lstStyle/>
          <a:p>
            <a:endParaRPr lang="en-GB" dirty="0"/>
          </a:p>
        </p:txBody>
      </p:sp>
      <p:sp>
        <p:nvSpPr>
          <p:cNvPr id="4" name="Slide Number Placeholder 3"/>
          <p:cNvSpPr>
            <a:spLocks noGrp="1"/>
          </p:cNvSpPr>
          <p:nvPr>
            <p:ph type="sldNum" sz="quarter" idx="16"/>
          </p:nvPr>
        </p:nvSpPr>
        <p:spPr/>
        <p:txBody>
          <a:bodyPr/>
          <a:lstStyle/>
          <a:p>
            <a:fld id="{79D443CF-95A6-4BCA-B28C-623ED659B334}" type="slidenum">
              <a:rPr lang="en-GB" smtClean="0"/>
              <a:pPr/>
              <a:t>‹#›</a:t>
            </a:fld>
            <a:endParaRPr lang="en-GB" dirty="0"/>
          </a:p>
        </p:txBody>
      </p:sp>
      <p:cxnSp>
        <p:nvCxnSpPr>
          <p:cNvPr id="7" name="Straight Connector 6"/>
          <p:cNvCxnSpPr/>
          <p:nvPr userDrawn="1"/>
        </p:nvCxnSpPr>
        <p:spPr>
          <a:xfrm>
            <a:off x="395288" y="665464"/>
            <a:ext cx="3800475" cy="0"/>
          </a:xfrm>
          <a:prstGeom prst="line">
            <a:avLst/>
          </a:prstGeom>
          <a:ln w="114300">
            <a:solidFill>
              <a:srgbClr val="00A0F0"/>
            </a:solidFill>
          </a:ln>
        </p:spPr>
        <p:style>
          <a:lnRef idx="1">
            <a:schemeClr val="accent1"/>
          </a:lnRef>
          <a:fillRef idx="0">
            <a:schemeClr val="accent1"/>
          </a:fillRef>
          <a:effectRef idx="0">
            <a:schemeClr val="accent1"/>
          </a:effectRef>
          <a:fontRef idx="minor">
            <a:schemeClr val="tx1"/>
          </a:fontRef>
        </p:style>
      </p:cxnSp>
      <p:sp>
        <p:nvSpPr>
          <p:cNvPr id="10" name="Text Placeholder 9"/>
          <p:cNvSpPr>
            <a:spLocks noGrp="1"/>
          </p:cNvSpPr>
          <p:nvPr>
            <p:ph type="body" sz="quarter" idx="17" hasCustomPrompt="1"/>
          </p:nvPr>
        </p:nvSpPr>
        <p:spPr>
          <a:xfrm>
            <a:off x="395288" y="612775"/>
            <a:ext cx="3800475" cy="2252663"/>
          </a:xfrm>
        </p:spPr>
        <p:txBody>
          <a:bodyPr tIns="252000" rIns="0"/>
          <a:lstStyle>
            <a:lvl1pPr>
              <a:lnSpc>
                <a:spcPct val="75000"/>
              </a:lnSpc>
              <a:defRPr sz="4000">
                <a:latin typeface="+mj-lt"/>
              </a:defRPr>
            </a:lvl1pPr>
          </a:lstStyle>
          <a:p>
            <a:pPr lvl="0"/>
            <a:r>
              <a:rPr lang="en-US" dirty="0"/>
              <a:t>MASTER TEXT STYLES</a:t>
            </a:r>
          </a:p>
        </p:txBody>
      </p:sp>
    </p:spTree>
    <p:extLst>
      <p:ext uri="{BB962C8B-B14F-4D97-AF65-F5344CB8AC3E}">
        <p14:creationId xmlns:p14="http://schemas.microsoft.com/office/powerpoint/2010/main" val="2876846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ultiple Image">
    <p:spTree>
      <p:nvGrpSpPr>
        <p:cNvPr id="1" name=""/>
        <p:cNvGrpSpPr/>
        <p:nvPr/>
      </p:nvGrpSpPr>
      <p:grpSpPr>
        <a:xfrm>
          <a:off x="0" y="0"/>
          <a:ext cx="0" cy="0"/>
          <a:chOff x="0" y="0"/>
          <a:chExt cx="0" cy="0"/>
        </a:xfrm>
      </p:grpSpPr>
      <p:sp>
        <p:nvSpPr>
          <p:cNvPr id="21" name="Picture Placeholder 27"/>
          <p:cNvSpPr>
            <a:spLocks noGrp="1"/>
          </p:cNvSpPr>
          <p:nvPr>
            <p:ph type="pic" sz="quarter" idx="17"/>
          </p:nvPr>
        </p:nvSpPr>
        <p:spPr>
          <a:xfrm>
            <a:off x="8120623" y="-1"/>
            <a:ext cx="4071375" cy="3434400"/>
          </a:xfrm>
        </p:spPr>
        <p:txBody>
          <a:bodyPr/>
          <a:lstStyle/>
          <a:p>
            <a:r>
              <a:rPr lang="en-US"/>
              <a:t>Click icon to add picture</a:t>
            </a:r>
            <a:endParaRPr lang="en-GB" dirty="0"/>
          </a:p>
        </p:txBody>
      </p:sp>
      <p:sp>
        <p:nvSpPr>
          <p:cNvPr id="22" name="Picture Placeholder 27"/>
          <p:cNvSpPr>
            <a:spLocks noGrp="1"/>
          </p:cNvSpPr>
          <p:nvPr>
            <p:ph type="pic" sz="quarter" idx="18"/>
          </p:nvPr>
        </p:nvSpPr>
        <p:spPr>
          <a:xfrm>
            <a:off x="8120623" y="3423600"/>
            <a:ext cx="4071375" cy="3434400"/>
          </a:xfrm>
        </p:spPr>
        <p:txBody>
          <a:bodyPr/>
          <a:lstStyle/>
          <a:p>
            <a:r>
              <a:rPr lang="en-US"/>
              <a:t>Click icon to add picture</a:t>
            </a:r>
            <a:endParaRPr lang="en-GB" dirty="0"/>
          </a:p>
        </p:txBody>
      </p:sp>
      <p:sp>
        <p:nvSpPr>
          <p:cNvPr id="28" name="Picture Placeholder 27"/>
          <p:cNvSpPr>
            <a:spLocks noGrp="1"/>
          </p:cNvSpPr>
          <p:nvPr>
            <p:ph type="pic" sz="quarter" idx="13"/>
          </p:nvPr>
        </p:nvSpPr>
        <p:spPr>
          <a:xfrm>
            <a:off x="0" y="-1"/>
            <a:ext cx="4071375" cy="3434400"/>
          </a:xfrm>
        </p:spPr>
        <p:txBody>
          <a:bodyPr/>
          <a:lstStyle/>
          <a:p>
            <a:r>
              <a:rPr lang="en-US"/>
              <a:t>Click icon to add picture</a:t>
            </a:r>
            <a:endParaRPr lang="en-GB" dirty="0"/>
          </a:p>
        </p:txBody>
      </p:sp>
      <p:sp>
        <p:nvSpPr>
          <p:cNvPr id="18" name="Picture Placeholder 27"/>
          <p:cNvSpPr>
            <a:spLocks noGrp="1"/>
          </p:cNvSpPr>
          <p:nvPr>
            <p:ph type="pic" sz="quarter" idx="14"/>
          </p:nvPr>
        </p:nvSpPr>
        <p:spPr>
          <a:xfrm>
            <a:off x="0" y="3423600"/>
            <a:ext cx="4071375" cy="3434400"/>
          </a:xfrm>
        </p:spPr>
        <p:txBody>
          <a:bodyPr/>
          <a:lstStyle/>
          <a:p>
            <a:r>
              <a:rPr lang="en-US"/>
              <a:t>Click icon to add picture</a:t>
            </a:r>
            <a:endParaRPr lang="en-GB" dirty="0"/>
          </a:p>
        </p:txBody>
      </p:sp>
      <p:sp>
        <p:nvSpPr>
          <p:cNvPr id="19" name="Picture Placeholder 27"/>
          <p:cNvSpPr>
            <a:spLocks noGrp="1"/>
          </p:cNvSpPr>
          <p:nvPr>
            <p:ph type="pic" sz="quarter" idx="15"/>
          </p:nvPr>
        </p:nvSpPr>
        <p:spPr>
          <a:xfrm>
            <a:off x="4060312" y="-1"/>
            <a:ext cx="4071375" cy="3434400"/>
          </a:xfrm>
        </p:spPr>
        <p:txBody>
          <a:bodyPr/>
          <a:lstStyle/>
          <a:p>
            <a:r>
              <a:rPr lang="en-US"/>
              <a:t>Click icon to add picture</a:t>
            </a:r>
            <a:endParaRPr lang="en-GB" dirty="0"/>
          </a:p>
        </p:txBody>
      </p:sp>
      <p:sp>
        <p:nvSpPr>
          <p:cNvPr id="20" name="Picture Placeholder 27"/>
          <p:cNvSpPr>
            <a:spLocks noGrp="1"/>
          </p:cNvSpPr>
          <p:nvPr>
            <p:ph type="pic" sz="quarter" idx="16"/>
          </p:nvPr>
        </p:nvSpPr>
        <p:spPr>
          <a:xfrm>
            <a:off x="4060312" y="3423600"/>
            <a:ext cx="4071375" cy="3434400"/>
          </a:xfrm>
        </p:spPr>
        <p:txBody>
          <a:bodyPr/>
          <a:lstStyle/>
          <a:p>
            <a:r>
              <a:rPr lang="en-US"/>
              <a:t>Click icon to add picture</a:t>
            </a:r>
            <a:endParaRPr lang="en-GB" dirty="0"/>
          </a:p>
        </p:txBody>
      </p:sp>
    </p:spTree>
    <p:extLst>
      <p:ext uri="{BB962C8B-B14F-4D97-AF65-F5344CB8AC3E}">
        <p14:creationId xmlns:p14="http://schemas.microsoft.com/office/powerpoint/2010/main" val="330072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Image and Supporting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F16E465-6255-44A0-AEF5-1AD7FEFE1CF5}" type="datetime4">
              <a:rPr lang="en-GB" smtClean="0"/>
              <a:t>21 March 2018</a:t>
            </a:fld>
            <a:endParaRPr lang="en-GB"/>
          </a:p>
        </p:txBody>
      </p:sp>
      <p:sp>
        <p:nvSpPr>
          <p:cNvPr id="5" name="Footer Placeholder 4"/>
          <p:cNvSpPr>
            <a:spLocks noGrp="1"/>
          </p:cNvSpPr>
          <p:nvPr>
            <p:ph type="ftr" sz="quarter" idx="11"/>
          </p:nvPr>
        </p:nvSpPr>
        <p:spPr>
          <a:xfrm>
            <a:off x="1181100" y="6464923"/>
            <a:ext cx="3014664" cy="153888"/>
          </a:xfrm>
        </p:spPr>
        <p:txBody>
          <a:bodyPr/>
          <a:lstStyle/>
          <a:p>
            <a:endParaRPr lang="en-GB"/>
          </a:p>
        </p:txBody>
      </p:sp>
      <p:sp>
        <p:nvSpPr>
          <p:cNvPr id="8" name="Picture Placeholder 7"/>
          <p:cNvSpPr>
            <a:spLocks noGrp="1"/>
          </p:cNvSpPr>
          <p:nvPr>
            <p:ph type="pic" sz="quarter" idx="13"/>
          </p:nvPr>
        </p:nvSpPr>
        <p:spPr>
          <a:xfrm>
            <a:off x="6186616" y="0"/>
            <a:ext cx="6005384" cy="6858000"/>
          </a:xfrm>
        </p:spPr>
        <p:txBody>
          <a:bodyPr/>
          <a:lstStyle/>
          <a:p>
            <a:r>
              <a:rPr lang="en-US"/>
              <a:t>Click icon to add picture</a:t>
            </a:r>
            <a:endParaRPr lang="en-GB" dirty="0"/>
          </a:p>
        </p:txBody>
      </p:sp>
      <p:sp>
        <p:nvSpPr>
          <p:cNvPr id="2" name="Title 1"/>
          <p:cNvSpPr>
            <a:spLocks noGrp="1"/>
          </p:cNvSpPr>
          <p:nvPr>
            <p:ph type="title" hasCustomPrompt="1"/>
          </p:nvPr>
        </p:nvSpPr>
        <p:spPr>
          <a:xfrm>
            <a:off x="395288" y="612776"/>
            <a:ext cx="5700712" cy="818686"/>
          </a:xfrm>
        </p:spPr>
        <p:txBody>
          <a:bodyPr/>
          <a:lstStyle/>
          <a:p>
            <a:r>
              <a:rPr lang="en-US" dirty="0"/>
              <a:t>CLICK TO EDIT MASTER TITLE STYLE</a:t>
            </a:r>
            <a:endParaRPr lang="en-GB" dirty="0"/>
          </a:p>
        </p:txBody>
      </p:sp>
      <p:sp>
        <p:nvSpPr>
          <p:cNvPr id="9" name="Content Placeholder 2"/>
          <p:cNvSpPr>
            <a:spLocks noGrp="1"/>
          </p:cNvSpPr>
          <p:nvPr>
            <p:ph sz="half" idx="1" hasCustomPrompt="1"/>
          </p:nvPr>
        </p:nvSpPr>
        <p:spPr>
          <a:xfrm>
            <a:off x="393882" y="1823683"/>
            <a:ext cx="5608800" cy="4423130"/>
          </a:xfrm>
          <a:noFill/>
        </p:spPr>
        <p:txBody>
          <a:bodyPr/>
          <a:lstStyle>
            <a:lvl3pPr algn="l">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1" name="Straight Connector 10"/>
          <p:cNvCxnSpPr/>
          <p:nvPr userDrawn="1"/>
        </p:nvCxnSpPr>
        <p:spPr>
          <a:xfrm>
            <a:off x="393882" y="1780853"/>
            <a:ext cx="5608800" cy="0"/>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742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Waterbaby">
    <p:bg>
      <p:bgPr>
        <a:solidFill>
          <a:schemeClr val="tx1"/>
        </a:solidFill>
        <a:effectLst/>
      </p:bgPr>
    </p:bg>
    <p:spTree>
      <p:nvGrpSpPr>
        <p:cNvPr id="1" name=""/>
        <p:cNvGrpSpPr/>
        <p:nvPr/>
      </p:nvGrpSpPr>
      <p:grpSpPr>
        <a:xfrm>
          <a:off x="0" y="0"/>
          <a:ext cx="0" cy="0"/>
          <a:chOff x="0" y="0"/>
          <a:chExt cx="0" cy="0"/>
        </a:xfrm>
      </p:grpSpPr>
      <p:sp>
        <p:nvSpPr>
          <p:cNvPr id="9" name="Freeform 39"/>
          <p:cNvSpPr>
            <a:spLocks/>
          </p:cNvSpPr>
          <p:nvPr userDrawn="1"/>
        </p:nvSpPr>
        <p:spPr bwMode="auto">
          <a:xfrm>
            <a:off x="-1637782" y="871487"/>
            <a:ext cx="15459505" cy="1291647"/>
          </a:xfrm>
          <a:custGeom>
            <a:avLst/>
            <a:gdLst>
              <a:gd name="T0" fmla="*/ 8124 w 8124"/>
              <a:gd name="T1" fmla="*/ 8 h 676"/>
              <a:gd name="T2" fmla="*/ 8112 w 8124"/>
              <a:gd name="T3" fmla="*/ 17 h 676"/>
              <a:gd name="T4" fmla="*/ 7916 w 8124"/>
              <a:gd name="T5" fmla="*/ 101 h 676"/>
              <a:gd name="T6" fmla="*/ 7722 w 8124"/>
              <a:gd name="T7" fmla="*/ 17 h 676"/>
              <a:gd name="T8" fmla="*/ 7509 w 8124"/>
              <a:gd name="T9" fmla="*/ 101 h 676"/>
              <a:gd name="T10" fmla="*/ 7101 w 8124"/>
              <a:gd name="T11" fmla="*/ 101 h 676"/>
              <a:gd name="T12" fmla="*/ 6702 w 8124"/>
              <a:gd name="T13" fmla="*/ 101 h 676"/>
              <a:gd name="T14" fmla="*/ 6294 w 8124"/>
              <a:gd name="T15" fmla="*/ 101 h 676"/>
              <a:gd name="T16" fmla="*/ 5893 w 8124"/>
              <a:gd name="T17" fmla="*/ 101 h 676"/>
              <a:gd name="T18" fmla="*/ 5475 w 8124"/>
              <a:gd name="T19" fmla="*/ 101 h 676"/>
              <a:gd name="T20" fmla="*/ 5067 w 8124"/>
              <a:gd name="T21" fmla="*/ 101 h 676"/>
              <a:gd name="T22" fmla="*/ 4660 w 8124"/>
              <a:gd name="T23" fmla="*/ 101 h 676"/>
              <a:gd name="T24" fmla="*/ 4456 w 8124"/>
              <a:gd name="T25" fmla="*/ 6 h 676"/>
              <a:gd name="T26" fmla="*/ 4252 w 8124"/>
              <a:gd name="T27" fmla="*/ 101 h 676"/>
              <a:gd name="T28" fmla="*/ 4052 w 8124"/>
              <a:gd name="T29" fmla="*/ 11 h 676"/>
              <a:gd name="T30" fmla="*/ 3853 w 8124"/>
              <a:gd name="T31" fmla="*/ 100 h 676"/>
              <a:gd name="T32" fmla="*/ 3649 w 8124"/>
              <a:gd name="T33" fmla="*/ 5 h 676"/>
              <a:gd name="T34" fmla="*/ 3445 w 8124"/>
              <a:gd name="T35" fmla="*/ 100 h 676"/>
              <a:gd name="T36" fmla="*/ 3244 w 8124"/>
              <a:gd name="T37" fmla="*/ 9 h 676"/>
              <a:gd name="T38" fmla="*/ 2841 w 8124"/>
              <a:gd name="T39" fmla="*/ 8 h 676"/>
              <a:gd name="T40" fmla="*/ 2438 w 8124"/>
              <a:gd name="T41" fmla="*/ 9 h 676"/>
              <a:gd name="T42" fmla="*/ 2237 w 8124"/>
              <a:gd name="T43" fmla="*/ 100 h 676"/>
              <a:gd name="T44" fmla="*/ 2033 w 8124"/>
              <a:gd name="T45" fmla="*/ 6 h 676"/>
              <a:gd name="T46" fmla="*/ 1828 w 8124"/>
              <a:gd name="T47" fmla="*/ 100 h 676"/>
              <a:gd name="T48" fmla="*/ 1631 w 8124"/>
              <a:gd name="T49" fmla="*/ 11 h 676"/>
              <a:gd name="T50" fmla="*/ 1432 w 8124"/>
              <a:gd name="T51" fmla="*/ 101 h 676"/>
              <a:gd name="T52" fmla="*/ 1227 w 8124"/>
              <a:gd name="T53" fmla="*/ 6 h 676"/>
              <a:gd name="T54" fmla="*/ 1023 w 8124"/>
              <a:gd name="T55" fmla="*/ 101 h 676"/>
              <a:gd name="T56" fmla="*/ 615 w 8124"/>
              <a:gd name="T57" fmla="*/ 101 h 676"/>
              <a:gd name="T58" fmla="*/ 207 w 8124"/>
              <a:gd name="T59" fmla="*/ 101 h 676"/>
              <a:gd name="T60" fmla="*/ 0 w 8124"/>
              <a:gd name="T61" fmla="*/ 408 h 676"/>
              <a:gd name="T62" fmla="*/ 8120 w 8124"/>
              <a:gd name="T63"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24" h="676">
                <a:moveTo>
                  <a:pt x="8124" y="416"/>
                </a:moveTo>
                <a:cubicBezTo>
                  <a:pt x="8124" y="8"/>
                  <a:pt x="8124" y="8"/>
                  <a:pt x="8124" y="8"/>
                </a:cubicBezTo>
                <a:cubicBezTo>
                  <a:pt x="8124" y="7"/>
                  <a:pt x="8122" y="7"/>
                  <a:pt x="8121" y="6"/>
                </a:cubicBezTo>
                <a:cubicBezTo>
                  <a:pt x="8118" y="10"/>
                  <a:pt x="8115" y="13"/>
                  <a:pt x="8112" y="17"/>
                </a:cubicBezTo>
                <a:cubicBezTo>
                  <a:pt x="8063" y="69"/>
                  <a:pt x="7993" y="101"/>
                  <a:pt x="7916" y="101"/>
                </a:cubicBezTo>
                <a:cubicBezTo>
                  <a:pt x="7916" y="101"/>
                  <a:pt x="7916" y="101"/>
                  <a:pt x="7916" y="101"/>
                </a:cubicBezTo>
                <a:cubicBezTo>
                  <a:pt x="7916" y="101"/>
                  <a:pt x="7916" y="101"/>
                  <a:pt x="7916" y="101"/>
                </a:cubicBezTo>
                <a:cubicBezTo>
                  <a:pt x="7839" y="101"/>
                  <a:pt x="7771" y="69"/>
                  <a:pt x="7722" y="17"/>
                </a:cubicBezTo>
                <a:cubicBezTo>
                  <a:pt x="7719" y="14"/>
                  <a:pt x="7716" y="10"/>
                  <a:pt x="7712" y="7"/>
                </a:cubicBezTo>
                <a:cubicBezTo>
                  <a:pt x="7664" y="64"/>
                  <a:pt x="7591" y="101"/>
                  <a:pt x="7509" y="101"/>
                </a:cubicBezTo>
                <a:cubicBezTo>
                  <a:pt x="7427" y="101"/>
                  <a:pt x="7354" y="64"/>
                  <a:pt x="7305" y="6"/>
                </a:cubicBezTo>
                <a:cubicBezTo>
                  <a:pt x="7256" y="64"/>
                  <a:pt x="7183" y="101"/>
                  <a:pt x="7101" y="101"/>
                </a:cubicBezTo>
                <a:cubicBezTo>
                  <a:pt x="7022" y="101"/>
                  <a:pt x="6950" y="66"/>
                  <a:pt x="6902" y="11"/>
                </a:cubicBezTo>
                <a:cubicBezTo>
                  <a:pt x="6853" y="66"/>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4"/>
                  <a:pt x="4863" y="7"/>
                </a:cubicBezTo>
                <a:cubicBezTo>
                  <a:pt x="4814" y="64"/>
                  <a:pt x="4741" y="101"/>
                  <a:pt x="4660" y="101"/>
                </a:cubicBezTo>
                <a:cubicBezTo>
                  <a:pt x="4649" y="101"/>
                  <a:pt x="4639" y="101"/>
                  <a:pt x="4629" y="99"/>
                </a:cubicBezTo>
                <a:cubicBezTo>
                  <a:pt x="4560" y="92"/>
                  <a:pt x="4498" y="57"/>
                  <a:pt x="4456" y="6"/>
                </a:cubicBezTo>
                <a:cubicBezTo>
                  <a:pt x="4407" y="64"/>
                  <a:pt x="4334" y="101"/>
                  <a:pt x="4252" y="101"/>
                </a:cubicBezTo>
                <a:cubicBezTo>
                  <a:pt x="4252" y="101"/>
                  <a:pt x="4252" y="101"/>
                  <a:pt x="4252" y="101"/>
                </a:cubicBezTo>
                <a:cubicBezTo>
                  <a:pt x="4252" y="101"/>
                  <a:pt x="4252" y="101"/>
                  <a:pt x="4252" y="101"/>
                </a:cubicBezTo>
                <a:cubicBezTo>
                  <a:pt x="4172" y="101"/>
                  <a:pt x="4101" y="66"/>
                  <a:pt x="4052" y="11"/>
                </a:cubicBezTo>
                <a:cubicBezTo>
                  <a:pt x="4004" y="66"/>
                  <a:pt x="3932" y="100"/>
                  <a:pt x="3853" y="100"/>
                </a:cubicBezTo>
                <a:cubicBezTo>
                  <a:pt x="3853" y="100"/>
                  <a:pt x="3853" y="100"/>
                  <a:pt x="3853" y="100"/>
                </a:cubicBezTo>
                <a:cubicBezTo>
                  <a:pt x="3853" y="100"/>
                  <a:pt x="3853" y="100"/>
                  <a:pt x="3853" y="100"/>
                </a:cubicBezTo>
                <a:cubicBezTo>
                  <a:pt x="3771" y="100"/>
                  <a:pt x="3698" y="63"/>
                  <a:pt x="3649" y="5"/>
                </a:cubicBezTo>
                <a:cubicBezTo>
                  <a:pt x="3600" y="63"/>
                  <a:pt x="3527" y="100"/>
                  <a:pt x="3445" y="100"/>
                </a:cubicBezTo>
                <a:cubicBezTo>
                  <a:pt x="3445" y="100"/>
                  <a:pt x="3445" y="100"/>
                  <a:pt x="3445" y="100"/>
                </a:cubicBezTo>
                <a:cubicBezTo>
                  <a:pt x="3445" y="100"/>
                  <a:pt x="3445" y="100"/>
                  <a:pt x="3445" y="100"/>
                </a:cubicBezTo>
                <a:cubicBezTo>
                  <a:pt x="3365" y="100"/>
                  <a:pt x="3293" y="65"/>
                  <a:pt x="3244" y="9"/>
                </a:cubicBezTo>
                <a:cubicBezTo>
                  <a:pt x="3195" y="65"/>
                  <a:pt x="3123" y="101"/>
                  <a:pt x="3043" y="101"/>
                </a:cubicBezTo>
                <a:cubicBezTo>
                  <a:pt x="2962" y="101"/>
                  <a:pt x="2892" y="65"/>
                  <a:pt x="2841" y="8"/>
                </a:cubicBezTo>
                <a:cubicBezTo>
                  <a:pt x="2794" y="65"/>
                  <a:pt x="2720" y="101"/>
                  <a:pt x="2639" y="101"/>
                </a:cubicBezTo>
                <a:cubicBezTo>
                  <a:pt x="2558" y="101"/>
                  <a:pt x="2487" y="65"/>
                  <a:pt x="2438" y="9"/>
                </a:cubicBezTo>
                <a:cubicBezTo>
                  <a:pt x="2389" y="65"/>
                  <a:pt x="2317" y="100"/>
                  <a:pt x="2237" y="100"/>
                </a:cubicBezTo>
                <a:cubicBezTo>
                  <a:pt x="2237" y="100"/>
                  <a:pt x="2237" y="100"/>
                  <a:pt x="2237" y="100"/>
                </a:cubicBezTo>
                <a:cubicBezTo>
                  <a:pt x="2237" y="100"/>
                  <a:pt x="2237" y="100"/>
                  <a:pt x="2237" y="100"/>
                </a:cubicBezTo>
                <a:cubicBezTo>
                  <a:pt x="2155" y="100"/>
                  <a:pt x="2081" y="64"/>
                  <a:pt x="2033" y="6"/>
                </a:cubicBezTo>
                <a:cubicBezTo>
                  <a:pt x="1984" y="64"/>
                  <a:pt x="1912" y="100"/>
                  <a:pt x="1828" y="100"/>
                </a:cubicBezTo>
                <a:cubicBezTo>
                  <a:pt x="1828" y="100"/>
                  <a:pt x="1828" y="100"/>
                  <a:pt x="1828" y="100"/>
                </a:cubicBezTo>
                <a:cubicBezTo>
                  <a:pt x="1828" y="100"/>
                  <a:pt x="1829" y="100"/>
                  <a:pt x="1829" y="100"/>
                </a:cubicBezTo>
                <a:cubicBezTo>
                  <a:pt x="1750" y="100"/>
                  <a:pt x="1679" y="66"/>
                  <a:pt x="1631" y="11"/>
                </a:cubicBezTo>
                <a:cubicBezTo>
                  <a:pt x="1582" y="66"/>
                  <a:pt x="1508" y="101"/>
                  <a:pt x="1432" y="101"/>
                </a:cubicBezTo>
                <a:cubicBezTo>
                  <a:pt x="1432" y="101"/>
                  <a:pt x="1432" y="101"/>
                  <a:pt x="1432" y="101"/>
                </a:cubicBezTo>
                <a:cubicBezTo>
                  <a:pt x="1432" y="101"/>
                  <a:pt x="1432" y="101"/>
                  <a:pt x="1432" y="101"/>
                </a:cubicBezTo>
                <a:cubicBezTo>
                  <a:pt x="1348" y="101"/>
                  <a:pt x="1276" y="64"/>
                  <a:pt x="1227" y="6"/>
                </a:cubicBezTo>
                <a:cubicBezTo>
                  <a:pt x="1181" y="61"/>
                  <a:pt x="1114" y="96"/>
                  <a:pt x="1038" y="101"/>
                </a:cubicBezTo>
                <a:cubicBezTo>
                  <a:pt x="1033" y="101"/>
                  <a:pt x="1028" y="101"/>
                  <a:pt x="1023" y="101"/>
                </a:cubicBezTo>
                <a:cubicBezTo>
                  <a:pt x="941" y="101"/>
                  <a:pt x="868" y="64"/>
                  <a:pt x="819" y="7"/>
                </a:cubicBezTo>
                <a:cubicBezTo>
                  <a:pt x="770" y="64"/>
                  <a:pt x="697" y="101"/>
                  <a:pt x="615" y="101"/>
                </a:cubicBezTo>
                <a:cubicBezTo>
                  <a:pt x="534" y="101"/>
                  <a:pt x="460" y="64"/>
                  <a:pt x="411" y="6"/>
                </a:cubicBezTo>
                <a:cubicBezTo>
                  <a:pt x="363" y="64"/>
                  <a:pt x="289" y="101"/>
                  <a:pt x="207" y="101"/>
                </a:cubicBezTo>
                <a:cubicBezTo>
                  <a:pt x="124" y="101"/>
                  <a:pt x="49" y="62"/>
                  <a:pt x="0" y="2"/>
                </a:cubicBezTo>
                <a:cubicBezTo>
                  <a:pt x="0" y="408"/>
                  <a:pt x="0" y="408"/>
                  <a:pt x="0" y="408"/>
                </a:cubicBezTo>
                <a:cubicBezTo>
                  <a:pt x="0" y="676"/>
                  <a:pt x="0" y="676"/>
                  <a:pt x="0" y="676"/>
                </a:cubicBezTo>
                <a:cubicBezTo>
                  <a:pt x="8120" y="676"/>
                  <a:pt x="8120" y="676"/>
                  <a:pt x="8120" y="676"/>
                </a:cubicBezTo>
                <a:lnTo>
                  <a:pt x="8124" y="416"/>
                </a:lnTo>
                <a:close/>
              </a:path>
            </a:pathLst>
          </a:custGeom>
          <a:solidFill>
            <a:srgbClr val="4D4D4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25"/>
          <p:cNvSpPr>
            <a:spLocks noEditPoints="1"/>
          </p:cNvSpPr>
          <p:nvPr userDrawn="1"/>
        </p:nvSpPr>
        <p:spPr bwMode="white">
          <a:xfrm>
            <a:off x="9330024" y="704975"/>
            <a:ext cx="1011136" cy="1277013"/>
          </a:xfrm>
          <a:custGeom>
            <a:avLst/>
            <a:gdLst>
              <a:gd name="T0" fmla="*/ 176 w 531"/>
              <a:gd name="T1" fmla="*/ 280 h 670"/>
              <a:gd name="T2" fmla="*/ 190 w 531"/>
              <a:gd name="T3" fmla="*/ 141 h 670"/>
              <a:gd name="T4" fmla="*/ 322 w 531"/>
              <a:gd name="T5" fmla="*/ 155 h 670"/>
              <a:gd name="T6" fmla="*/ 382 w 531"/>
              <a:gd name="T7" fmla="*/ 230 h 670"/>
              <a:gd name="T8" fmla="*/ 307 w 531"/>
              <a:gd name="T9" fmla="*/ 294 h 670"/>
              <a:gd name="T10" fmla="*/ 176 w 531"/>
              <a:gd name="T11" fmla="*/ 280 h 670"/>
              <a:gd name="T12" fmla="*/ 1 w 531"/>
              <a:gd name="T13" fmla="*/ 604 h 670"/>
              <a:gd name="T14" fmla="*/ 16 w 531"/>
              <a:gd name="T15" fmla="*/ 623 h 670"/>
              <a:gd name="T16" fmla="*/ 121 w 531"/>
              <a:gd name="T17" fmla="*/ 634 h 670"/>
              <a:gd name="T18" fmla="*/ 140 w 531"/>
              <a:gd name="T19" fmla="*/ 619 h 670"/>
              <a:gd name="T20" fmla="*/ 164 w 531"/>
              <a:gd name="T21" fmla="*/ 392 h 670"/>
              <a:gd name="T22" fmla="*/ 225 w 531"/>
              <a:gd name="T23" fmla="*/ 399 h 670"/>
              <a:gd name="T24" fmla="*/ 318 w 531"/>
              <a:gd name="T25" fmla="*/ 647 h 670"/>
              <a:gd name="T26" fmla="*/ 332 w 531"/>
              <a:gd name="T27" fmla="*/ 656 h 670"/>
              <a:gd name="T28" fmla="*/ 450 w 531"/>
              <a:gd name="T29" fmla="*/ 668 h 670"/>
              <a:gd name="T30" fmla="*/ 468 w 531"/>
              <a:gd name="T31" fmla="*/ 644 h 670"/>
              <a:gd name="T32" fmla="*/ 370 w 531"/>
              <a:gd name="T33" fmla="*/ 406 h 670"/>
              <a:gd name="T34" fmla="*/ 520 w 531"/>
              <a:gd name="T35" fmla="*/ 241 h 670"/>
              <a:gd name="T36" fmla="*/ 346 w 531"/>
              <a:gd name="T37" fmla="*/ 29 h 670"/>
              <a:gd name="T38" fmla="*/ 81 w 531"/>
              <a:gd name="T39" fmla="*/ 1 h 670"/>
              <a:gd name="T40" fmla="*/ 62 w 531"/>
              <a:gd name="T41" fmla="*/ 17 h 670"/>
              <a:gd name="T42" fmla="*/ 1 w 531"/>
              <a:gd name="T43" fmla="*/ 604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31" h="670">
                <a:moveTo>
                  <a:pt x="176" y="280"/>
                </a:moveTo>
                <a:cubicBezTo>
                  <a:pt x="190" y="141"/>
                  <a:pt x="190" y="141"/>
                  <a:pt x="190" y="141"/>
                </a:cubicBezTo>
                <a:cubicBezTo>
                  <a:pt x="322" y="155"/>
                  <a:pt x="322" y="155"/>
                  <a:pt x="322" y="155"/>
                </a:cubicBezTo>
                <a:cubicBezTo>
                  <a:pt x="358" y="159"/>
                  <a:pt x="386" y="188"/>
                  <a:pt x="382" y="230"/>
                </a:cubicBezTo>
                <a:cubicBezTo>
                  <a:pt x="378" y="271"/>
                  <a:pt x="343" y="297"/>
                  <a:pt x="307" y="294"/>
                </a:cubicBezTo>
                <a:lnTo>
                  <a:pt x="176" y="280"/>
                </a:lnTo>
                <a:close/>
                <a:moveTo>
                  <a:pt x="1" y="604"/>
                </a:moveTo>
                <a:cubicBezTo>
                  <a:pt x="0" y="613"/>
                  <a:pt x="6" y="622"/>
                  <a:pt x="16" y="623"/>
                </a:cubicBezTo>
                <a:cubicBezTo>
                  <a:pt x="121" y="634"/>
                  <a:pt x="121" y="634"/>
                  <a:pt x="121" y="634"/>
                </a:cubicBezTo>
                <a:cubicBezTo>
                  <a:pt x="130" y="635"/>
                  <a:pt x="139" y="628"/>
                  <a:pt x="140" y="619"/>
                </a:cubicBezTo>
                <a:cubicBezTo>
                  <a:pt x="164" y="392"/>
                  <a:pt x="164" y="392"/>
                  <a:pt x="164" y="392"/>
                </a:cubicBezTo>
                <a:cubicBezTo>
                  <a:pt x="225" y="399"/>
                  <a:pt x="225" y="399"/>
                  <a:pt x="225" y="399"/>
                </a:cubicBezTo>
                <a:cubicBezTo>
                  <a:pt x="318" y="647"/>
                  <a:pt x="318" y="647"/>
                  <a:pt x="318" y="647"/>
                </a:cubicBezTo>
                <a:cubicBezTo>
                  <a:pt x="320" y="650"/>
                  <a:pt x="325" y="655"/>
                  <a:pt x="332" y="656"/>
                </a:cubicBezTo>
                <a:cubicBezTo>
                  <a:pt x="450" y="668"/>
                  <a:pt x="450" y="668"/>
                  <a:pt x="450" y="668"/>
                </a:cubicBezTo>
                <a:cubicBezTo>
                  <a:pt x="465" y="670"/>
                  <a:pt x="473" y="656"/>
                  <a:pt x="468" y="644"/>
                </a:cubicBezTo>
                <a:cubicBezTo>
                  <a:pt x="370" y="406"/>
                  <a:pt x="370" y="406"/>
                  <a:pt x="370" y="406"/>
                </a:cubicBezTo>
                <a:cubicBezTo>
                  <a:pt x="455" y="384"/>
                  <a:pt x="511" y="323"/>
                  <a:pt x="520" y="241"/>
                </a:cubicBezTo>
                <a:cubicBezTo>
                  <a:pt x="531" y="136"/>
                  <a:pt x="459" y="41"/>
                  <a:pt x="346" y="29"/>
                </a:cubicBezTo>
                <a:cubicBezTo>
                  <a:pt x="81" y="1"/>
                  <a:pt x="81" y="1"/>
                  <a:pt x="81" y="1"/>
                </a:cubicBezTo>
                <a:cubicBezTo>
                  <a:pt x="71" y="0"/>
                  <a:pt x="63" y="8"/>
                  <a:pt x="62" y="17"/>
                </a:cubicBezTo>
                <a:lnTo>
                  <a:pt x="1" y="60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3" name="Freeform 26"/>
          <p:cNvSpPr>
            <a:spLocks/>
          </p:cNvSpPr>
          <p:nvPr userDrawn="1"/>
        </p:nvSpPr>
        <p:spPr bwMode="white">
          <a:xfrm>
            <a:off x="1866953" y="928150"/>
            <a:ext cx="1447818" cy="1314880"/>
          </a:xfrm>
          <a:custGeom>
            <a:avLst/>
            <a:gdLst>
              <a:gd name="T0" fmla="*/ 236 w 760"/>
              <a:gd name="T1" fmla="*/ 679 h 690"/>
              <a:gd name="T2" fmla="*/ 253 w 760"/>
              <a:gd name="T3" fmla="*/ 689 h 690"/>
              <a:gd name="T4" fmla="*/ 267 w 760"/>
              <a:gd name="T5" fmla="*/ 688 h 690"/>
              <a:gd name="T6" fmla="*/ 281 w 760"/>
              <a:gd name="T7" fmla="*/ 677 h 690"/>
              <a:gd name="T8" fmla="*/ 405 w 760"/>
              <a:gd name="T9" fmla="*/ 297 h 690"/>
              <a:gd name="T10" fmla="*/ 407 w 760"/>
              <a:gd name="T11" fmla="*/ 296 h 690"/>
              <a:gd name="T12" fmla="*/ 608 w 760"/>
              <a:gd name="T13" fmla="*/ 642 h 690"/>
              <a:gd name="T14" fmla="*/ 624 w 760"/>
              <a:gd name="T15" fmla="*/ 650 h 690"/>
              <a:gd name="T16" fmla="*/ 638 w 760"/>
              <a:gd name="T17" fmla="*/ 649 h 690"/>
              <a:gd name="T18" fmla="*/ 653 w 760"/>
              <a:gd name="T19" fmla="*/ 635 h 690"/>
              <a:gd name="T20" fmla="*/ 758 w 760"/>
              <a:gd name="T21" fmla="*/ 21 h 690"/>
              <a:gd name="T22" fmla="*/ 740 w 760"/>
              <a:gd name="T23" fmla="*/ 1 h 690"/>
              <a:gd name="T24" fmla="*/ 636 w 760"/>
              <a:gd name="T25" fmla="*/ 12 h 690"/>
              <a:gd name="T26" fmla="*/ 621 w 760"/>
              <a:gd name="T27" fmla="*/ 26 h 690"/>
              <a:gd name="T28" fmla="*/ 577 w 760"/>
              <a:gd name="T29" fmla="*/ 335 h 690"/>
              <a:gd name="T30" fmla="*/ 573 w 760"/>
              <a:gd name="T31" fmla="*/ 335 h 690"/>
              <a:gd name="T32" fmla="*/ 403 w 760"/>
              <a:gd name="T33" fmla="*/ 37 h 690"/>
              <a:gd name="T34" fmla="*/ 386 w 760"/>
              <a:gd name="T35" fmla="*/ 29 h 690"/>
              <a:gd name="T36" fmla="*/ 370 w 760"/>
              <a:gd name="T37" fmla="*/ 31 h 690"/>
              <a:gd name="T38" fmla="*/ 356 w 760"/>
              <a:gd name="T39" fmla="*/ 42 h 690"/>
              <a:gd name="T40" fmla="*/ 252 w 760"/>
              <a:gd name="T41" fmla="*/ 369 h 690"/>
              <a:gd name="T42" fmla="*/ 248 w 760"/>
              <a:gd name="T43" fmla="*/ 370 h 690"/>
              <a:gd name="T44" fmla="*/ 140 w 760"/>
              <a:gd name="T45" fmla="*/ 77 h 690"/>
              <a:gd name="T46" fmla="*/ 123 w 760"/>
              <a:gd name="T47" fmla="*/ 66 h 690"/>
              <a:gd name="T48" fmla="*/ 19 w 760"/>
              <a:gd name="T49" fmla="*/ 77 h 690"/>
              <a:gd name="T50" fmla="*/ 5 w 760"/>
              <a:gd name="T51" fmla="*/ 100 h 690"/>
              <a:gd name="T52" fmla="*/ 236 w 760"/>
              <a:gd name="T53" fmla="*/ 679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0" h="690">
                <a:moveTo>
                  <a:pt x="236" y="679"/>
                </a:moveTo>
                <a:cubicBezTo>
                  <a:pt x="238" y="686"/>
                  <a:pt x="246" y="690"/>
                  <a:pt x="253" y="689"/>
                </a:cubicBezTo>
                <a:cubicBezTo>
                  <a:pt x="267" y="688"/>
                  <a:pt x="267" y="688"/>
                  <a:pt x="267" y="688"/>
                </a:cubicBezTo>
                <a:cubicBezTo>
                  <a:pt x="273" y="687"/>
                  <a:pt x="279" y="682"/>
                  <a:pt x="281" y="677"/>
                </a:cubicBezTo>
                <a:cubicBezTo>
                  <a:pt x="405" y="297"/>
                  <a:pt x="405" y="297"/>
                  <a:pt x="405" y="297"/>
                </a:cubicBezTo>
                <a:cubicBezTo>
                  <a:pt x="407" y="296"/>
                  <a:pt x="407" y="296"/>
                  <a:pt x="407" y="296"/>
                </a:cubicBezTo>
                <a:cubicBezTo>
                  <a:pt x="608" y="642"/>
                  <a:pt x="608" y="642"/>
                  <a:pt x="608" y="642"/>
                </a:cubicBezTo>
                <a:cubicBezTo>
                  <a:pt x="611" y="647"/>
                  <a:pt x="618" y="651"/>
                  <a:pt x="624" y="650"/>
                </a:cubicBezTo>
                <a:cubicBezTo>
                  <a:pt x="638" y="649"/>
                  <a:pt x="638" y="649"/>
                  <a:pt x="638" y="649"/>
                </a:cubicBezTo>
                <a:cubicBezTo>
                  <a:pt x="645" y="648"/>
                  <a:pt x="652" y="642"/>
                  <a:pt x="653" y="635"/>
                </a:cubicBezTo>
                <a:cubicBezTo>
                  <a:pt x="758" y="21"/>
                  <a:pt x="758" y="21"/>
                  <a:pt x="758" y="21"/>
                </a:cubicBezTo>
                <a:cubicBezTo>
                  <a:pt x="760" y="8"/>
                  <a:pt x="752" y="0"/>
                  <a:pt x="740" y="1"/>
                </a:cubicBezTo>
                <a:cubicBezTo>
                  <a:pt x="636" y="12"/>
                  <a:pt x="636" y="12"/>
                  <a:pt x="636" y="12"/>
                </a:cubicBezTo>
                <a:cubicBezTo>
                  <a:pt x="629" y="13"/>
                  <a:pt x="622" y="20"/>
                  <a:pt x="621" y="26"/>
                </a:cubicBezTo>
                <a:cubicBezTo>
                  <a:pt x="577" y="335"/>
                  <a:pt x="577" y="335"/>
                  <a:pt x="577" y="335"/>
                </a:cubicBezTo>
                <a:cubicBezTo>
                  <a:pt x="573" y="335"/>
                  <a:pt x="573" y="335"/>
                  <a:pt x="573" y="335"/>
                </a:cubicBezTo>
                <a:cubicBezTo>
                  <a:pt x="403" y="37"/>
                  <a:pt x="403" y="37"/>
                  <a:pt x="403" y="37"/>
                </a:cubicBezTo>
                <a:cubicBezTo>
                  <a:pt x="400" y="32"/>
                  <a:pt x="394" y="28"/>
                  <a:pt x="386" y="29"/>
                </a:cubicBezTo>
                <a:cubicBezTo>
                  <a:pt x="370" y="31"/>
                  <a:pt x="370" y="31"/>
                  <a:pt x="370" y="31"/>
                </a:cubicBezTo>
                <a:cubicBezTo>
                  <a:pt x="363" y="32"/>
                  <a:pt x="358" y="37"/>
                  <a:pt x="356" y="42"/>
                </a:cubicBezTo>
                <a:cubicBezTo>
                  <a:pt x="252" y="369"/>
                  <a:pt x="252" y="369"/>
                  <a:pt x="252" y="369"/>
                </a:cubicBezTo>
                <a:cubicBezTo>
                  <a:pt x="248" y="370"/>
                  <a:pt x="248" y="370"/>
                  <a:pt x="248" y="370"/>
                </a:cubicBezTo>
                <a:cubicBezTo>
                  <a:pt x="140" y="77"/>
                  <a:pt x="140" y="77"/>
                  <a:pt x="140" y="77"/>
                </a:cubicBezTo>
                <a:cubicBezTo>
                  <a:pt x="138" y="71"/>
                  <a:pt x="130" y="65"/>
                  <a:pt x="123" y="66"/>
                </a:cubicBezTo>
                <a:cubicBezTo>
                  <a:pt x="19" y="77"/>
                  <a:pt x="19" y="77"/>
                  <a:pt x="19" y="77"/>
                </a:cubicBezTo>
                <a:cubicBezTo>
                  <a:pt x="7" y="78"/>
                  <a:pt x="0" y="88"/>
                  <a:pt x="5" y="100"/>
                </a:cubicBezTo>
                <a:lnTo>
                  <a:pt x="236" y="67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27"/>
          <p:cNvSpPr>
            <a:spLocks/>
          </p:cNvSpPr>
          <p:nvPr userDrawn="1"/>
        </p:nvSpPr>
        <p:spPr bwMode="white">
          <a:xfrm>
            <a:off x="5084058" y="876586"/>
            <a:ext cx="845970" cy="1272984"/>
          </a:xfrm>
          <a:custGeom>
            <a:avLst/>
            <a:gdLst>
              <a:gd name="T0" fmla="*/ 266 w 444"/>
              <a:gd name="T1" fmla="*/ 653 h 668"/>
              <a:gd name="T2" fmla="*/ 286 w 444"/>
              <a:gd name="T3" fmla="*/ 666 h 668"/>
              <a:gd name="T4" fmla="*/ 391 w 444"/>
              <a:gd name="T5" fmla="*/ 644 h 668"/>
              <a:gd name="T6" fmla="*/ 404 w 444"/>
              <a:gd name="T7" fmla="*/ 623 h 668"/>
              <a:gd name="T8" fmla="*/ 305 w 444"/>
              <a:gd name="T9" fmla="*/ 157 h 668"/>
              <a:gd name="T10" fmla="*/ 430 w 444"/>
              <a:gd name="T11" fmla="*/ 131 h 668"/>
              <a:gd name="T12" fmla="*/ 443 w 444"/>
              <a:gd name="T13" fmla="*/ 111 h 668"/>
              <a:gd name="T14" fmla="*/ 422 w 444"/>
              <a:gd name="T15" fmla="*/ 15 h 668"/>
              <a:gd name="T16" fmla="*/ 402 w 444"/>
              <a:gd name="T17" fmla="*/ 2 h 668"/>
              <a:gd name="T18" fmla="*/ 15 w 444"/>
              <a:gd name="T19" fmla="*/ 85 h 668"/>
              <a:gd name="T20" fmla="*/ 2 w 444"/>
              <a:gd name="T21" fmla="*/ 105 h 668"/>
              <a:gd name="T22" fmla="*/ 22 w 444"/>
              <a:gd name="T23" fmla="*/ 200 h 668"/>
              <a:gd name="T24" fmla="*/ 42 w 444"/>
              <a:gd name="T25" fmla="*/ 213 h 668"/>
              <a:gd name="T26" fmla="*/ 167 w 444"/>
              <a:gd name="T27" fmla="*/ 187 h 668"/>
              <a:gd name="T28" fmla="*/ 266 w 444"/>
              <a:gd name="T29" fmla="*/ 653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4" h="668">
                <a:moveTo>
                  <a:pt x="266" y="653"/>
                </a:moveTo>
                <a:cubicBezTo>
                  <a:pt x="268" y="661"/>
                  <a:pt x="277" y="668"/>
                  <a:pt x="286" y="666"/>
                </a:cubicBezTo>
                <a:cubicBezTo>
                  <a:pt x="391" y="644"/>
                  <a:pt x="391" y="644"/>
                  <a:pt x="391" y="644"/>
                </a:cubicBezTo>
                <a:cubicBezTo>
                  <a:pt x="399" y="642"/>
                  <a:pt x="406" y="632"/>
                  <a:pt x="404" y="623"/>
                </a:cubicBezTo>
                <a:cubicBezTo>
                  <a:pt x="305" y="157"/>
                  <a:pt x="305" y="157"/>
                  <a:pt x="305" y="157"/>
                </a:cubicBezTo>
                <a:cubicBezTo>
                  <a:pt x="430" y="131"/>
                  <a:pt x="430" y="131"/>
                  <a:pt x="430" y="131"/>
                </a:cubicBezTo>
                <a:cubicBezTo>
                  <a:pt x="439" y="129"/>
                  <a:pt x="444" y="119"/>
                  <a:pt x="443" y="111"/>
                </a:cubicBezTo>
                <a:cubicBezTo>
                  <a:pt x="422" y="15"/>
                  <a:pt x="422" y="15"/>
                  <a:pt x="422" y="15"/>
                </a:cubicBezTo>
                <a:cubicBezTo>
                  <a:pt x="421" y="7"/>
                  <a:pt x="412" y="0"/>
                  <a:pt x="402" y="2"/>
                </a:cubicBezTo>
                <a:cubicBezTo>
                  <a:pt x="15" y="85"/>
                  <a:pt x="15" y="85"/>
                  <a:pt x="15" y="85"/>
                </a:cubicBezTo>
                <a:cubicBezTo>
                  <a:pt x="5" y="87"/>
                  <a:pt x="0" y="96"/>
                  <a:pt x="2" y="105"/>
                </a:cubicBezTo>
                <a:cubicBezTo>
                  <a:pt x="22" y="200"/>
                  <a:pt x="22" y="200"/>
                  <a:pt x="22" y="200"/>
                </a:cubicBezTo>
                <a:cubicBezTo>
                  <a:pt x="24" y="209"/>
                  <a:pt x="32" y="215"/>
                  <a:pt x="42" y="213"/>
                </a:cubicBezTo>
                <a:cubicBezTo>
                  <a:pt x="167" y="187"/>
                  <a:pt x="167" y="187"/>
                  <a:pt x="167" y="187"/>
                </a:cubicBezTo>
                <a:lnTo>
                  <a:pt x="266" y="6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Freeform 39"/>
          <p:cNvSpPr>
            <a:spLocks/>
          </p:cNvSpPr>
          <p:nvPr userDrawn="1"/>
        </p:nvSpPr>
        <p:spPr bwMode="auto">
          <a:xfrm>
            <a:off x="-1637782" y="1640744"/>
            <a:ext cx="15459505" cy="1291647"/>
          </a:xfrm>
          <a:custGeom>
            <a:avLst/>
            <a:gdLst>
              <a:gd name="T0" fmla="*/ 8124 w 8124"/>
              <a:gd name="T1" fmla="*/ 8 h 676"/>
              <a:gd name="T2" fmla="*/ 8112 w 8124"/>
              <a:gd name="T3" fmla="*/ 17 h 676"/>
              <a:gd name="T4" fmla="*/ 7916 w 8124"/>
              <a:gd name="T5" fmla="*/ 101 h 676"/>
              <a:gd name="T6" fmla="*/ 7722 w 8124"/>
              <a:gd name="T7" fmla="*/ 17 h 676"/>
              <a:gd name="T8" fmla="*/ 7509 w 8124"/>
              <a:gd name="T9" fmla="*/ 101 h 676"/>
              <a:gd name="T10" fmla="*/ 7101 w 8124"/>
              <a:gd name="T11" fmla="*/ 101 h 676"/>
              <a:gd name="T12" fmla="*/ 6702 w 8124"/>
              <a:gd name="T13" fmla="*/ 101 h 676"/>
              <a:gd name="T14" fmla="*/ 6294 w 8124"/>
              <a:gd name="T15" fmla="*/ 101 h 676"/>
              <a:gd name="T16" fmla="*/ 5893 w 8124"/>
              <a:gd name="T17" fmla="*/ 101 h 676"/>
              <a:gd name="T18" fmla="*/ 5475 w 8124"/>
              <a:gd name="T19" fmla="*/ 101 h 676"/>
              <a:gd name="T20" fmla="*/ 5067 w 8124"/>
              <a:gd name="T21" fmla="*/ 101 h 676"/>
              <a:gd name="T22" fmla="*/ 4660 w 8124"/>
              <a:gd name="T23" fmla="*/ 101 h 676"/>
              <a:gd name="T24" fmla="*/ 4456 w 8124"/>
              <a:gd name="T25" fmla="*/ 6 h 676"/>
              <a:gd name="T26" fmla="*/ 4252 w 8124"/>
              <a:gd name="T27" fmla="*/ 101 h 676"/>
              <a:gd name="T28" fmla="*/ 4052 w 8124"/>
              <a:gd name="T29" fmla="*/ 11 h 676"/>
              <a:gd name="T30" fmla="*/ 3853 w 8124"/>
              <a:gd name="T31" fmla="*/ 100 h 676"/>
              <a:gd name="T32" fmla="*/ 3649 w 8124"/>
              <a:gd name="T33" fmla="*/ 5 h 676"/>
              <a:gd name="T34" fmla="*/ 3445 w 8124"/>
              <a:gd name="T35" fmla="*/ 100 h 676"/>
              <a:gd name="T36" fmla="*/ 3244 w 8124"/>
              <a:gd name="T37" fmla="*/ 9 h 676"/>
              <a:gd name="T38" fmla="*/ 2841 w 8124"/>
              <a:gd name="T39" fmla="*/ 8 h 676"/>
              <a:gd name="T40" fmla="*/ 2438 w 8124"/>
              <a:gd name="T41" fmla="*/ 9 h 676"/>
              <a:gd name="T42" fmla="*/ 2237 w 8124"/>
              <a:gd name="T43" fmla="*/ 100 h 676"/>
              <a:gd name="T44" fmla="*/ 2033 w 8124"/>
              <a:gd name="T45" fmla="*/ 6 h 676"/>
              <a:gd name="T46" fmla="*/ 1828 w 8124"/>
              <a:gd name="T47" fmla="*/ 100 h 676"/>
              <a:gd name="T48" fmla="*/ 1631 w 8124"/>
              <a:gd name="T49" fmla="*/ 11 h 676"/>
              <a:gd name="T50" fmla="*/ 1432 w 8124"/>
              <a:gd name="T51" fmla="*/ 101 h 676"/>
              <a:gd name="T52" fmla="*/ 1227 w 8124"/>
              <a:gd name="T53" fmla="*/ 6 h 676"/>
              <a:gd name="T54" fmla="*/ 1023 w 8124"/>
              <a:gd name="T55" fmla="*/ 101 h 676"/>
              <a:gd name="T56" fmla="*/ 615 w 8124"/>
              <a:gd name="T57" fmla="*/ 101 h 676"/>
              <a:gd name="T58" fmla="*/ 207 w 8124"/>
              <a:gd name="T59" fmla="*/ 101 h 676"/>
              <a:gd name="T60" fmla="*/ 0 w 8124"/>
              <a:gd name="T61" fmla="*/ 408 h 676"/>
              <a:gd name="T62" fmla="*/ 8120 w 8124"/>
              <a:gd name="T63"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24" h="676">
                <a:moveTo>
                  <a:pt x="8124" y="416"/>
                </a:moveTo>
                <a:cubicBezTo>
                  <a:pt x="8124" y="8"/>
                  <a:pt x="8124" y="8"/>
                  <a:pt x="8124" y="8"/>
                </a:cubicBezTo>
                <a:cubicBezTo>
                  <a:pt x="8124" y="7"/>
                  <a:pt x="8122" y="7"/>
                  <a:pt x="8121" y="6"/>
                </a:cubicBezTo>
                <a:cubicBezTo>
                  <a:pt x="8118" y="10"/>
                  <a:pt x="8115" y="13"/>
                  <a:pt x="8112" y="17"/>
                </a:cubicBezTo>
                <a:cubicBezTo>
                  <a:pt x="8063" y="69"/>
                  <a:pt x="7993" y="101"/>
                  <a:pt x="7916" y="101"/>
                </a:cubicBezTo>
                <a:cubicBezTo>
                  <a:pt x="7916" y="101"/>
                  <a:pt x="7916" y="101"/>
                  <a:pt x="7916" y="101"/>
                </a:cubicBezTo>
                <a:cubicBezTo>
                  <a:pt x="7916" y="101"/>
                  <a:pt x="7916" y="101"/>
                  <a:pt x="7916" y="101"/>
                </a:cubicBezTo>
                <a:cubicBezTo>
                  <a:pt x="7839" y="101"/>
                  <a:pt x="7771" y="69"/>
                  <a:pt x="7722" y="17"/>
                </a:cubicBezTo>
                <a:cubicBezTo>
                  <a:pt x="7719" y="14"/>
                  <a:pt x="7716" y="10"/>
                  <a:pt x="7712" y="7"/>
                </a:cubicBezTo>
                <a:cubicBezTo>
                  <a:pt x="7664" y="64"/>
                  <a:pt x="7591" y="101"/>
                  <a:pt x="7509" y="101"/>
                </a:cubicBezTo>
                <a:cubicBezTo>
                  <a:pt x="7427" y="101"/>
                  <a:pt x="7354" y="64"/>
                  <a:pt x="7305" y="6"/>
                </a:cubicBezTo>
                <a:cubicBezTo>
                  <a:pt x="7256" y="64"/>
                  <a:pt x="7183" y="101"/>
                  <a:pt x="7101" y="101"/>
                </a:cubicBezTo>
                <a:cubicBezTo>
                  <a:pt x="7022" y="101"/>
                  <a:pt x="6950" y="66"/>
                  <a:pt x="6902" y="11"/>
                </a:cubicBezTo>
                <a:cubicBezTo>
                  <a:pt x="6853" y="66"/>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4"/>
                  <a:pt x="4863" y="7"/>
                </a:cubicBezTo>
                <a:cubicBezTo>
                  <a:pt x="4814" y="64"/>
                  <a:pt x="4741" y="101"/>
                  <a:pt x="4660" y="101"/>
                </a:cubicBezTo>
                <a:cubicBezTo>
                  <a:pt x="4649" y="101"/>
                  <a:pt x="4639" y="101"/>
                  <a:pt x="4629" y="99"/>
                </a:cubicBezTo>
                <a:cubicBezTo>
                  <a:pt x="4560" y="92"/>
                  <a:pt x="4498" y="57"/>
                  <a:pt x="4456" y="6"/>
                </a:cubicBezTo>
                <a:cubicBezTo>
                  <a:pt x="4407" y="64"/>
                  <a:pt x="4334" y="101"/>
                  <a:pt x="4252" y="101"/>
                </a:cubicBezTo>
                <a:cubicBezTo>
                  <a:pt x="4252" y="101"/>
                  <a:pt x="4252" y="101"/>
                  <a:pt x="4252" y="101"/>
                </a:cubicBezTo>
                <a:cubicBezTo>
                  <a:pt x="4252" y="101"/>
                  <a:pt x="4252" y="101"/>
                  <a:pt x="4252" y="101"/>
                </a:cubicBezTo>
                <a:cubicBezTo>
                  <a:pt x="4172" y="101"/>
                  <a:pt x="4101" y="66"/>
                  <a:pt x="4052" y="11"/>
                </a:cubicBezTo>
                <a:cubicBezTo>
                  <a:pt x="4004" y="66"/>
                  <a:pt x="3932" y="100"/>
                  <a:pt x="3853" y="100"/>
                </a:cubicBezTo>
                <a:cubicBezTo>
                  <a:pt x="3853" y="100"/>
                  <a:pt x="3853" y="100"/>
                  <a:pt x="3853" y="100"/>
                </a:cubicBezTo>
                <a:cubicBezTo>
                  <a:pt x="3853" y="100"/>
                  <a:pt x="3853" y="100"/>
                  <a:pt x="3853" y="100"/>
                </a:cubicBezTo>
                <a:cubicBezTo>
                  <a:pt x="3771" y="100"/>
                  <a:pt x="3698" y="63"/>
                  <a:pt x="3649" y="5"/>
                </a:cubicBezTo>
                <a:cubicBezTo>
                  <a:pt x="3600" y="63"/>
                  <a:pt x="3527" y="100"/>
                  <a:pt x="3445" y="100"/>
                </a:cubicBezTo>
                <a:cubicBezTo>
                  <a:pt x="3445" y="100"/>
                  <a:pt x="3445" y="100"/>
                  <a:pt x="3445" y="100"/>
                </a:cubicBezTo>
                <a:cubicBezTo>
                  <a:pt x="3445" y="100"/>
                  <a:pt x="3445" y="100"/>
                  <a:pt x="3445" y="100"/>
                </a:cubicBezTo>
                <a:cubicBezTo>
                  <a:pt x="3365" y="100"/>
                  <a:pt x="3293" y="65"/>
                  <a:pt x="3244" y="9"/>
                </a:cubicBezTo>
                <a:cubicBezTo>
                  <a:pt x="3195" y="65"/>
                  <a:pt x="3123" y="101"/>
                  <a:pt x="3043" y="101"/>
                </a:cubicBezTo>
                <a:cubicBezTo>
                  <a:pt x="2962" y="101"/>
                  <a:pt x="2892" y="65"/>
                  <a:pt x="2841" y="8"/>
                </a:cubicBezTo>
                <a:cubicBezTo>
                  <a:pt x="2794" y="65"/>
                  <a:pt x="2720" y="101"/>
                  <a:pt x="2639" y="101"/>
                </a:cubicBezTo>
                <a:cubicBezTo>
                  <a:pt x="2558" y="101"/>
                  <a:pt x="2487" y="65"/>
                  <a:pt x="2438" y="9"/>
                </a:cubicBezTo>
                <a:cubicBezTo>
                  <a:pt x="2389" y="65"/>
                  <a:pt x="2317" y="100"/>
                  <a:pt x="2237" y="100"/>
                </a:cubicBezTo>
                <a:cubicBezTo>
                  <a:pt x="2237" y="100"/>
                  <a:pt x="2237" y="100"/>
                  <a:pt x="2237" y="100"/>
                </a:cubicBezTo>
                <a:cubicBezTo>
                  <a:pt x="2237" y="100"/>
                  <a:pt x="2237" y="100"/>
                  <a:pt x="2237" y="100"/>
                </a:cubicBezTo>
                <a:cubicBezTo>
                  <a:pt x="2155" y="100"/>
                  <a:pt x="2081" y="64"/>
                  <a:pt x="2033" y="6"/>
                </a:cubicBezTo>
                <a:cubicBezTo>
                  <a:pt x="1984" y="64"/>
                  <a:pt x="1912" y="100"/>
                  <a:pt x="1828" y="100"/>
                </a:cubicBezTo>
                <a:cubicBezTo>
                  <a:pt x="1828" y="100"/>
                  <a:pt x="1828" y="100"/>
                  <a:pt x="1828" y="100"/>
                </a:cubicBezTo>
                <a:cubicBezTo>
                  <a:pt x="1828" y="100"/>
                  <a:pt x="1829" y="100"/>
                  <a:pt x="1829" y="100"/>
                </a:cubicBezTo>
                <a:cubicBezTo>
                  <a:pt x="1750" y="100"/>
                  <a:pt x="1679" y="66"/>
                  <a:pt x="1631" y="11"/>
                </a:cubicBezTo>
                <a:cubicBezTo>
                  <a:pt x="1582" y="66"/>
                  <a:pt x="1508" y="101"/>
                  <a:pt x="1432" y="101"/>
                </a:cubicBezTo>
                <a:cubicBezTo>
                  <a:pt x="1432" y="101"/>
                  <a:pt x="1432" y="101"/>
                  <a:pt x="1432" y="101"/>
                </a:cubicBezTo>
                <a:cubicBezTo>
                  <a:pt x="1432" y="101"/>
                  <a:pt x="1432" y="101"/>
                  <a:pt x="1432" y="101"/>
                </a:cubicBezTo>
                <a:cubicBezTo>
                  <a:pt x="1348" y="101"/>
                  <a:pt x="1276" y="64"/>
                  <a:pt x="1227" y="6"/>
                </a:cubicBezTo>
                <a:cubicBezTo>
                  <a:pt x="1181" y="61"/>
                  <a:pt x="1114" y="96"/>
                  <a:pt x="1038" y="101"/>
                </a:cubicBezTo>
                <a:cubicBezTo>
                  <a:pt x="1033" y="101"/>
                  <a:pt x="1028" y="101"/>
                  <a:pt x="1023" y="101"/>
                </a:cubicBezTo>
                <a:cubicBezTo>
                  <a:pt x="941" y="101"/>
                  <a:pt x="868" y="64"/>
                  <a:pt x="819" y="7"/>
                </a:cubicBezTo>
                <a:cubicBezTo>
                  <a:pt x="770" y="64"/>
                  <a:pt x="697" y="101"/>
                  <a:pt x="615" y="101"/>
                </a:cubicBezTo>
                <a:cubicBezTo>
                  <a:pt x="534" y="101"/>
                  <a:pt x="460" y="64"/>
                  <a:pt x="411" y="6"/>
                </a:cubicBezTo>
                <a:cubicBezTo>
                  <a:pt x="363" y="64"/>
                  <a:pt x="289" y="101"/>
                  <a:pt x="207" y="101"/>
                </a:cubicBezTo>
                <a:cubicBezTo>
                  <a:pt x="124" y="101"/>
                  <a:pt x="49" y="62"/>
                  <a:pt x="0" y="2"/>
                </a:cubicBezTo>
                <a:cubicBezTo>
                  <a:pt x="0" y="408"/>
                  <a:pt x="0" y="408"/>
                  <a:pt x="0" y="408"/>
                </a:cubicBezTo>
                <a:cubicBezTo>
                  <a:pt x="0" y="676"/>
                  <a:pt x="0" y="676"/>
                  <a:pt x="0" y="676"/>
                </a:cubicBezTo>
                <a:cubicBezTo>
                  <a:pt x="8120" y="676"/>
                  <a:pt x="8120" y="676"/>
                  <a:pt x="8120" y="676"/>
                </a:cubicBezTo>
                <a:lnTo>
                  <a:pt x="8124" y="4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28"/>
          <p:cNvSpPr>
            <a:spLocks noEditPoints="1"/>
          </p:cNvSpPr>
          <p:nvPr userDrawn="1"/>
        </p:nvSpPr>
        <p:spPr bwMode="white">
          <a:xfrm>
            <a:off x="3370364" y="1605767"/>
            <a:ext cx="1138435" cy="1297961"/>
          </a:xfrm>
          <a:custGeom>
            <a:avLst/>
            <a:gdLst>
              <a:gd name="T0" fmla="*/ 271 w 598"/>
              <a:gd name="T1" fmla="*/ 401 h 681"/>
              <a:gd name="T2" fmla="*/ 365 w 598"/>
              <a:gd name="T3" fmla="*/ 269 h 681"/>
              <a:gd name="T4" fmla="*/ 366 w 598"/>
              <a:gd name="T5" fmla="*/ 269 h 681"/>
              <a:gd name="T6" fmla="*/ 404 w 598"/>
              <a:gd name="T7" fmla="*/ 427 h 681"/>
              <a:gd name="T8" fmla="*/ 271 w 598"/>
              <a:gd name="T9" fmla="*/ 401 h 681"/>
              <a:gd name="T10" fmla="*/ 18 w 598"/>
              <a:gd name="T11" fmla="*/ 570 h 681"/>
              <a:gd name="T12" fmla="*/ 114 w 598"/>
              <a:gd name="T13" fmla="*/ 589 h 681"/>
              <a:gd name="T14" fmla="*/ 150 w 598"/>
              <a:gd name="T15" fmla="*/ 574 h 681"/>
              <a:gd name="T16" fmla="*/ 195 w 598"/>
              <a:gd name="T17" fmla="*/ 510 h 681"/>
              <a:gd name="T18" fmla="*/ 433 w 598"/>
              <a:gd name="T19" fmla="*/ 556 h 681"/>
              <a:gd name="T20" fmla="*/ 451 w 598"/>
              <a:gd name="T21" fmla="*/ 631 h 681"/>
              <a:gd name="T22" fmla="*/ 478 w 598"/>
              <a:gd name="T23" fmla="*/ 659 h 681"/>
              <a:gd name="T24" fmla="*/ 575 w 598"/>
              <a:gd name="T25" fmla="*/ 678 h 681"/>
              <a:gd name="T26" fmla="*/ 594 w 598"/>
              <a:gd name="T27" fmla="*/ 658 h 681"/>
              <a:gd name="T28" fmla="*/ 435 w 598"/>
              <a:gd name="T29" fmla="*/ 15 h 681"/>
              <a:gd name="T30" fmla="*/ 422 w 598"/>
              <a:gd name="T31" fmla="*/ 3 h 681"/>
              <a:gd name="T32" fmla="*/ 413 w 598"/>
              <a:gd name="T33" fmla="*/ 1 h 681"/>
              <a:gd name="T34" fmla="*/ 396 w 598"/>
              <a:gd name="T35" fmla="*/ 8 h 681"/>
              <a:gd name="T36" fmla="*/ 7 w 598"/>
              <a:gd name="T37" fmla="*/ 544 h 681"/>
              <a:gd name="T38" fmla="*/ 18 w 598"/>
              <a:gd name="T39" fmla="*/ 57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8" h="681">
                <a:moveTo>
                  <a:pt x="271" y="401"/>
                </a:moveTo>
                <a:cubicBezTo>
                  <a:pt x="365" y="269"/>
                  <a:pt x="365" y="269"/>
                  <a:pt x="365" y="269"/>
                </a:cubicBezTo>
                <a:cubicBezTo>
                  <a:pt x="366" y="269"/>
                  <a:pt x="366" y="269"/>
                  <a:pt x="366" y="269"/>
                </a:cubicBezTo>
                <a:cubicBezTo>
                  <a:pt x="404" y="427"/>
                  <a:pt x="404" y="427"/>
                  <a:pt x="404" y="427"/>
                </a:cubicBezTo>
                <a:lnTo>
                  <a:pt x="271" y="401"/>
                </a:lnTo>
                <a:close/>
                <a:moveTo>
                  <a:pt x="18" y="570"/>
                </a:moveTo>
                <a:cubicBezTo>
                  <a:pt x="114" y="589"/>
                  <a:pt x="114" y="589"/>
                  <a:pt x="114" y="589"/>
                </a:cubicBezTo>
                <a:cubicBezTo>
                  <a:pt x="132" y="592"/>
                  <a:pt x="144" y="583"/>
                  <a:pt x="150" y="574"/>
                </a:cubicBezTo>
                <a:cubicBezTo>
                  <a:pt x="195" y="510"/>
                  <a:pt x="195" y="510"/>
                  <a:pt x="195" y="510"/>
                </a:cubicBezTo>
                <a:cubicBezTo>
                  <a:pt x="433" y="556"/>
                  <a:pt x="433" y="556"/>
                  <a:pt x="433" y="556"/>
                </a:cubicBezTo>
                <a:cubicBezTo>
                  <a:pt x="451" y="631"/>
                  <a:pt x="451" y="631"/>
                  <a:pt x="451" y="631"/>
                </a:cubicBezTo>
                <a:cubicBezTo>
                  <a:pt x="456" y="650"/>
                  <a:pt x="462" y="656"/>
                  <a:pt x="478" y="659"/>
                </a:cubicBezTo>
                <a:cubicBezTo>
                  <a:pt x="575" y="678"/>
                  <a:pt x="575" y="678"/>
                  <a:pt x="575" y="678"/>
                </a:cubicBezTo>
                <a:cubicBezTo>
                  <a:pt x="588" y="681"/>
                  <a:pt x="598" y="671"/>
                  <a:pt x="594" y="658"/>
                </a:cubicBezTo>
                <a:cubicBezTo>
                  <a:pt x="435" y="15"/>
                  <a:pt x="435" y="15"/>
                  <a:pt x="435" y="15"/>
                </a:cubicBezTo>
                <a:cubicBezTo>
                  <a:pt x="433" y="10"/>
                  <a:pt x="428" y="4"/>
                  <a:pt x="422" y="3"/>
                </a:cubicBezTo>
                <a:cubicBezTo>
                  <a:pt x="413" y="1"/>
                  <a:pt x="413" y="1"/>
                  <a:pt x="413" y="1"/>
                </a:cubicBezTo>
                <a:cubicBezTo>
                  <a:pt x="407" y="0"/>
                  <a:pt x="400" y="3"/>
                  <a:pt x="396" y="8"/>
                </a:cubicBezTo>
                <a:cubicBezTo>
                  <a:pt x="7" y="544"/>
                  <a:pt x="7" y="544"/>
                  <a:pt x="7" y="544"/>
                </a:cubicBezTo>
                <a:cubicBezTo>
                  <a:pt x="0" y="555"/>
                  <a:pt x="5" y="567"/>
                  <a:pt x="18" y="57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Freeform 29"/>
          <p:cNvSpPr>
            <a:spLocks/>
          </p:cNvSpPr>
          <p:nvPr userDrawn="1"/>
        </p:nvSpPr>
        <p:spPr bwMode="white">
          <a:xfrm rot="21293611">
            <a:off x="7455998" y="1448647"/>
            <a:ext cx="1026444" cy="1334216"/>
          </a:xfrm>
          <a:custGeom>
            <a:avLst/>
            <a:gdLst>
              <a:gd name="T0" fmla="*/ 2 w 539"/>
              <a:gd name="T1" fmla="*/ 588 h 700"/>
              <a:gd name="T2" fmla="*/ 15 w 539"/>
              <a:gd name="T3" fmla="*/ 608 h 700"/>
              <a:gd name="T4" fmla="*/ 373 w 539"/>
              <a:gd name="T5" fmla="*/ 698 h 700"/>
              <a:gd name="T6" fmla="*/ 394 w 539"/>
              <a:gd name="T7" fmla="*/ 685 h 700"/>
              <a:gd name="T8" fmla="*/ 417 w 539"/>
              <a:gd name="T9" fmla="*/ 591 h 700"/>
              <a:gd name="T10" fmla="*/ 405 w 539"/>
              <a:gd name="T11" fmla="*/ 570 h 700"/>
              <a:gd name="T12" fmla="*/ 165 w 539"/>
              <a:gd name="T13" fmla="*/ 511 h 700"/>
              <a:gd name="T14" fmla="*/ 194 w 539"/>
              <a:gd name="T15" fmla="*/ 394 h 700"/>
              <a:gd name="T16" fmla="*/ 392 w 539"/>
              <a:gd name="T17" fmla="*/ 443 h 700"/>
              <a:gd name="T18" fmla="*/ 412 w 539"/>
              <a:gd name="T19" fmla="*/ 431 h 700"/>
              <a:gd name="T20" fmla="*/ 436 w 539"/>
              <a:gd name="T21" fmla="*/ 336 h 700"/>
              <a:gd name="T22" fmla="*/ 423 w 539"/>
              <a:gd name="T23" fmla="*/ 316 h 700"/>
              <a:gd name="T24" fmla="*/ 226 w 539"/>
              <a:gd name="T25" fmla="*/ 266 h 700"/>
              <a:gd name="T26" fmla="*/ 253 w 539"/>
              <a:gd name="T27" fmla="*/ 159 h 700"/>
              <a:gd name="T28" fmla="*/ 493 w 539"/>
              <a:gd name="T29" fmla="*/ 219 h 700"/>
              <a:gd name="T30" fmla="*/ 513 w 539"/>
              <a:gd name="T31" fmla="*/ 206 h 700"/>
              <a:gd name="T32" fmla="*/ 537 w 539"/>
              <a:gd name="T33" fmla="*/ 112 h 700"/>
              <a:gd name="T34" fmla="*/ 524 w 539"/>
              <a:gd name="T35" fmla="*/ 91 h 700"/>
              <a:gd name="T36" fmla="*/ 166 w 539"/>
              <a:gd name="T37" fmla="*/ 2 h 700"/>
              <a:gd name="T38" fmla="*/ 145 w 539"/>
              <a:gd name="T39" fmla="*/ 14 h 700"/>
              <a:gd name="T40" fmla="*/ 2 w 539"/>
              <a:gd name="T41" fmla="*/ 588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9" h="700">
                <a:moveTo>
                  <a:pt x="2" y="588"/>
                </a:moveTo>
                <a:cubicBezTo>
                  <a:pt x="0" y="596"/>
                  <a:pt x="5" y="606"/>
                  <a:pt x="15" y="608"/>
                </a:cubicBezTo>
                <a:cubicBezTo>
                  <a:pt x="373" y="698"/>
                  <a:pt x="373" y="698"/>
                  <a:pt x="373" y="698"/>
                </a:cubicBezTo>
                <a:cubicBezTo>
                  <a:pt x="383" y="700"/>
                  <a:pt x="392" y="694"/>
                  <a:pt x="394" y="685"/>
                </a:cubicBezTo>
                <a:cubicBezTo>
                  <a:pt x="417" y="591"/>
                  <a:pt x="417" y="591"/>
                  <a:pt x="417" y="591"/>
                </a:cubicBezTo>
                <a:cubicBezTo>
                  <a:pt x="419" y="582"/>
                  <a:pt x="415" y="573"/>
                  <a:pt x="405" y="570"/>
                </a:cubicBezTo>
                <a:cubicBezTo>
                  <a:pt x="165" y="511"/>
                  <a:pt x="165" y="511"/>
                  <a:pt x="165" y="511"/>
                </a:cubicBezTo>
                <a:cubicBezTo>
                  <a:pt x="194" y="394"/>
                  <a:pt x="194" y="394"/>
                  <a:pt x="194" y="394"/>
                </a:cubicBezTo>
                <a:cubicBezTo>
                  <a:pt x="392" y="443"/>
                  <a:pt x="392" y="443"/>
                  <a:pt x="392" y="443"/>
                </a:cubicBezTo>
                <a:cubicBezTo>
                  <a:pt x="400" y="445"/>
                  <a:pt x="410" y="440"/>
                  <a:pt x="412" y="431"/>
                </a:cubicBezTo>
                <a:cubicBezTo>
                  <a:pt x="436" y="336"/>
                  <a:pt x="436" y="336"/>
                  <a:pt x="436" y="336"/>
                </a:cubicBezTo>
                <a:cubicBezTo>
                  <a:pt x="438" y="327"/>
                  <a:pt x="432" y="318"/>
                  <a:pt x="423" y="316"/>
                </a:cubicBezTo>
                <a:cubicBezTo>
                  <a:pt x="226" y="266"/>
                  <a:pt x="226" y="266"/>
                  <a:pt x="226" y="266"/>
                </a:cubicBezTo>
                <a:cubicBezTo>
                  <a:pt x="253" y="159"/>
                  <a:pt x="253" y="159"/>
                  <a:pt x="253" y="159"/>
                </a:cubicBezTo>
                <a:cubicBezTo>
                  <a:pt x="493" y="219"/>
                  <a:pt x="493" y="219"/>
                  <a:pt x="493" y="219"/>
                </a:cubicBezTo>
                <a:cubicBezTo>
                  <a:pt x="502" y="221"/>
                  <a:pt x="511" y="215"/>
                  <a:pt x="513" y="206"/>
                </a:cubicBezTo>
                <a:cubicBezTo>
                  <a:pt x="537" y="112"/>
                  <a:pt x="537" y="112"/>
                  <a:pt x="537" y="112"/>
                </a:cubicBezTo>
                <a:cubicBezTo>
                  <a:pt x="539" y="103"/>
                  <a:pt x="534" y="94"/>
                  <a:pt x="524" y="91"/>
                </a:cubicBezTo>
                <a:cubicBezTo>
                  <a:pt x="166" y="2"/>
                  <a:pt x="166" y="2"/>
                  <a:pt x="166" y="2"/>
                </a:cubicBezTo>
                <a:cubicBezTo>
                  <a:pt x="156" y="0"/>
                  <a:pt x="147" y="6"/>
                  <a:pt x="145" y="14"/>
                </a:cubicBezTo>
                <a:lnTo>
                  <a:pt x="2" y="5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8" name="Freeform 39"/>
          <p:cNvSpPr>
            <a:spLocks/>
          </p:cNvSpPr>
          <p:nvPr userDrawn="1"/>
        </p:nvSpPr>
        <p:spPr bwMode="auto">
          <a:xfrm>
            <a:off x="-1637782" y="2472594"/>
            <a:ext cx="15459505" cy="1291647"/>
          </a:xfrm>
          <a:custGeom>
            <a:avLst/>
            <a:gdLst>
              <a:gd name="T0" fmla="*/ 8124 w 8124"/>
              <a:gd name="T1" fmla="*/ 8 h 676"/>
              <a:gd name="T2" fmla="*/ 8112 w 8124"/>
              <a:gd name="T3" fmla="*/ 17 h 676"/>
              <a:gd name="T4" fmla="*/ 7916 w 8124"/>
              <a:gd name="T5" fmla="*/ 101 h 676"/>
              <a:gd name="T6" fmla="*/ 7722 w 8124"/>
              <a:gd name="T7" fmla="*/ 17 h 676"/>
              <a:gd name="T8" fmla="*/ 7509 w 8124"/>
              <a:gd name="T9" fmla="*/ 101 h 676"/>
              <a:gd name="T10" fmla="*/ 7101 w 8124"/>
              <a:gd name="T11" fmla="*/ 101 h 676"/>
              <a:gd name="T12" fmla="*/ 6702 w 8124"/>
              <a:gd name="T13" fmla="*/ 101 h 676"/>
              <a:gd name="T14" fmla="*/ 6294 w 8124"/>
              <a:gd name="T15" fmla="*/ 101 h 676"/>
              <a:gd name="T16" fmla="*/ 5893 w 8124"/>
              <a:gd name="T17" fmla="*/ 101 h 676"/>
              <a:gd name="T18" fmla="*/ 5475 w 8124"/>
              <a:gd name="T19" fmla="*/ 101 h 676"/>
              <a:gd name="T20" fmla="*/ 5067 w 8124"/>
              <a:gd name="T21" fmla="*/ 101 h 676"/>
              <a:gd name="T22" fmla="*/ 4660 w 8124"/>
              <a:gd name="T23" fmla="*/ 101 h 676"/>
              <a:gd name="T24" fmla="*/ 4456 w 8124"/>
              <a:gd name="T25" fmla="*/ 6 h 676"/>
              <a:gd name="T26" fmla="*/ 4252 w 8124"/>
              <a:gd name="T27" fmla="*/ 101 h 676"/>
              <a:gd name="T28" fmla="*/ 4052 w 8124"/>
              <a:gd name="T29" fmla="*/ 11 h 676"/>
              <a:gd name="T30" fmla="*/ 3853 w 8124"/>
              <a:gd name="T31" fmla="*/ 100 h 676"/>
              <a:gd name="T32" fmla="*/ 3649 w 8124"/>
              <a:gd name="T33" fmla="*/ 5 h 676"/>
              <a:gd name="T34" fmla="*/ 3445 w 8124"/>
              <a:gd name="T35" fmla="*/ 100 h 676"/>
              <a:gd name="T36" fmla="*/ 3244 w 8124"/>
              <a:gd name="T37" fmla="*/ 9 h 676"/>
              <a:gd name="T38" fmla="*/ 2841 w 8124"/>
              <a:gd name="T39" fmla="*/ 8 h 676"/>
              <a:gd name="T40" fmla="*/ 2438 w 8124"/>
              <a:gd name="T41" fmla="*/ 9 h 676"/>
              <a:gd name="T42" fmla="*/ 2237 w 8124"/>
              <a:gd name="T43" fmla="*/ 100 h 676"/>
              <a:gd name="T44" fmla="*/ 2033 w 8124"/>
              <a:gd name="T45" fmla="*/ 6 h 676"/>
              <a:gd name="T46" fmla="*/ 1828 w 8124"/>
              <a:gd name="T47" fmla="*/ 100 h 676"/>
              <a:gd name="T48" fmla="*/ 1631 w 8124"/>
              <a:gd name="T49" fmla="*/ 11 h 676"/>
              <a:gd name="T50" fmla="*/ 1432 w 8124"/>
              <a:gd name="T51" fmla="*/ 101 h 676"/>
              <a:gd name="T52" fmla="*/ 1227 w 8124"/>
              <a:gd name="T53" fmla="*/ 6 h 676"/>
              <a:gd name="T54" fmla="*/ 1023 w 8124"/>
              <a:gd name="T55" fmla="*/ 101 h 676"/>
              <a:gd name="T56" fmla="*/ 615 w 8124"/>
              <a:gd name="T57" fmla="*/ 101 h 676"/>
              <a:gd name="T58" fmla="*/ 207 w 8124"/>
              <a:gd name="T59" fmla="*/ 101 h 676"/>
              <a:gd name="T60" fmla="*/ 0 w 8124"/>
              <a:gd name="T61" fmla="*/ 408 h 676"/>
              <a:gd name="T62" fmla="*/ 8120 w 8124"/>
              <a:gd name="T63"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24" h="676">
                <a:moveTo>
                  <a:pt x="8124" y="416"/>
                </a:moveTo>
                <a:cubicBezTo>
                  <a:pt x="8124" y="8"/>
                  <a:pt x="8124" y="8"/>
                  <a:pt x="8124" y="8"/>
                </a:cubicBezTo>
                <a:cubicBezTo>
                  <a:pt x="8124" y="7"/>
                  <a:pt x="8122" y="7"/>
                  <a:pt x="8121" y="6"/>
                </a:cubicBezTo>
                <a:cubicBezTo>
                  <a:pt x="8118" y="10"/>
                  <a:pt x="8115" y="13"/>
                  <a:pt x="8112" y="17"/>
                </a:cubicBezTo>
                <a:cubicBezTo>
                  <a:pt x="8063" y="69"/>
                  <a:pt x="7993" y="101"/>
                  <a:pt x="7916" y="101"/>
                </a:cubicBezTo>
                <a:cubicBezTo>
                  <a:pt x="7916" y="101"/>
                  <a:pt x="7916" y="101"/>
                  <a:pt x="7916" y="101"/>
                </a:cubicBezTo>
                <a:cubicBezTo>
                  <a:pt x="7916" y="101"/>
                  <a:pt x="7916" y="101"/>
                  <a:pt x="7916" y="101"/>
                </a:cubicBezTo>
                <a:cubicBezTo>
                  <a:pt x="7839" y="101"/>
                  <a:pt x="7771" y="69"/>
                  <a:pt x="7722" y="17"/>
                </a:cubicBezTo>
                <a:cubicBezTo>
                  <a:pt x="7719" y="14"/>
                  <a:pt x="7716" y="10"/>
                  <a:pt x="7712" y="7"/>
                </a:cubicBezTo>
                <a:cubicBezTo>
                  <a:pt x="7664" y="64"/>
                  <a:pt x="7591" y="101"/>
                  <a:pt x="7509" y="101"/>
                </a:cubicBezTo>
                <a:cubicBezTo>
                  <a:pt x="7427" y="101"/>
                  <a:pt x="7354" y="64"/>
                  <a:pt x="7305" y="6"/>
                </a:cubicBezTo>
                <a:cubicBezTo>
                  <a:pt x="7256" y="64"/>
                  <a:pt x="7183" y="101"/>
                  <a:pt x="7101" y="101"/>
                </a:cubicBezTo>
                <a:cubicBezTo>
                  <a:pt x="7022" y="101"/>
                  <a:pt x="6950" y="66"/>
                  <a:pt x="6902" y="11"/>
                </a:cubicBezTo>
                <a:cubicBezTo>
                  <a:pt x="6853" y="66"/>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4"/>
                  <a:pt x="4863" y="7"/>
                </a:cubicBezTo>
                <a:cubicBezTo>
                  <a:pt x="4814" y="64"/>
                  <a:pt x="4741" y="101"/>
                  <a:pt x="4660" y="101"/>
                </a:cubicBezTo>
                <a:cubicBezTo>
                  <a:pt x="4649" y="101"/>
                  <a:pt x="4639" y="101"/>
                  <a:pt x="4629" y="99"/>
                </a:cubicBezTo>
                <a:cubicBezTo>
                  <a:pt x="4560" y="92"/>
                  <a:pt x="4498" y="57"/>
                  <a:pt x="4456" y="6"/>
                </a:cubicBezTo>
                <a:cubicBezTo>
                  <a:pt x="4407" y="64"/>
                  <a:pt x="4334" y="101"/>
                  <a:pt x="4252" y="101"/>
                </a:cubicBezTo>
                <a:cubicBezTo>
                  <a:pt x="4252" y="101"/>
                  <a:pt x="4252" y="101"/>
                  <a:pt x="4252" y="101"/>
                </a:cubicBezTo>
                <a:cubicBezTo>
                  <a:pt x="4252" y="101"/>
                  <a:pt x="4252" y="101"/>
                  <a:pt x="4252" y="101"/>
                </a:cubicBezTo>
                <a:cubicBezTo>
                  <a:pt x="4172" y="101"/>
                  <a:pt x="4101" y="66"/>
                  <a:pt x="4052" y="11"/>
                </a:cubicBezTo>
                <a:cubicBezTo>
                  <a:pt x="4004" y="66"/>
                  <a:pt x="3932" y="100"/>
                  <a:pt x="3853" y="100"/>
                </a:cubicBezTo>
                <a:cubicBezTo>
                  <a:pt x="3853" y="100"/>
                  <a:pt x="3853" y="100"/>
                  <a:pt x="3853" y="100"/>
                </a:cubicBezTo>
                <a:cubicBezTo>
                  <a:pt x="3853" y="100"/>
                  <a:pt x="3853" y="100"/>
                  <a:pt x="3853" y="100"/>
                </a:cubicBezTo>
                <a:cubicBezTo>
                  <a:pt x="3771" y="100"/>
                  <a:pt x="3698" y="63"/>
                  <a:pt x="3649" y="5"/>
                </a:cubicBezTo>
                <a:cubicBezTo>
                  <a:pt x="3600" y="63"/>
                  <a:pt x="3527" y="100"/>
                  <a:pt x="3445" y="100"/>
                </a:cubicBezTo>
                <a:cubicBezTo>
                  <a:pt x="3445" y="100"/>
                  <a:pt x="3445" y="100"/>
                  <a:pt x="3445" y="100"/>
                </a:cubicBezTo>
                <a:cubicBezTo>
                  <a:pt x="3445" y="100"/>
                  <a:pt x="3445" y="100"/>
                  <a:pt x="3445" y="100"/>
                </a:cubicBezTo>
                <a:cubicBezTo>
                  <a:pt x="3365" y="100"/>
                  <a:pt x="3293" y="65"/>
                  <a:pt x="3244" y="9"/>
                </a:cubicBezTo>
                <a:cubicBezTo>
                  <a:pt x="3195" y="65"/>
                  <a:pt x="3123" y="101"/>
                  <a:pt x="3043" y="101"/>
                </a:cubicBezTo>
                <a:cubicBezTo>
                  <a:pt x="2962" y="101"/>
                  <a:pt x="2892" y="65"/>
                  <a:pt x="2841" y="8"/>
                </a:cubicBezTo>
                <a:cubicBezTo>
                  <a:pt x="2794" y="65"/>
                  <a:pt x="2720" y="101"/>
                  <a:pt x="2639" y="101"/>
                </a:cubicBezTo>
                <a:cubicBezTo>
                  <a:pt x="2558" y="101"/>
                  <a:pt x="2487" y="65"/>
                  <a:pt x="2438" y="9"/>
                </a:cubicBezTo>
                <a:cubicBezTo>
                  <a:pt x="2389" y="65"/>
                  <a:pt x="2317" y="100"/>
                  <a:pt x="2237" y="100"/>
                </a:cubicBezTo>
                <a:cubicBezTo>
                  <a:pt x="2237" y="100"/>
                  <a:pt x="2237" y="100"/>
                  <a:pt x="2237" y="100"/>
                </a:cubicBezTo>
                <a:cubicBezTo>
                  <a:pt x="2237" y="100"/>
                  <a:pt x="2237" y="100"/>
                  <a:pt x="2237" y="100"/>
                </a:cubicBezTo>
                <a:cubicBezTo>
                  <a:pt x="2155" y="100"/>
                  <a:pt x="2081" y="64"/>
                  <a:pt x="2033" y="6"/>
                </a:cubicBezTo>
                <a:cubicBezTo>
                  <a:pt x="1984" y="64"/>
                  <a:pt x="1912" y="100"/>
                  <a:pt x="1828" y="100"/>
                </a:cubicBezTo>
                <a:cubicBezTo>
                  <a:pt x="1828" y="100"/>
                  <a:pt x="1828" y="100"/>
                  <a:pt x="1828" y="100"/>
                </a:cubicBezTo>
                <a:cubicBezTo>
                  <a:pt x="1828" y="100"/>
                  <a:pt x="1829" y="100"/>
                  <a:pt x="1829" y="100"/>
                </a:cubicBezTo>
                <a:cubicBezTo>
                  <a:pt x="1750" y="100"/>
                  <a:pt x="1679" y="66"/>
                  <a:pt x="1631" y="11"/>
                </a:cubicBezTo>
                <a:cubicBezTo>
                  <a:pt x="1582" y="66"/>
                  <a:pt x="1508" y="101"/>
                  <a:pt x="1432" y="101"/>
                </a:cubicBezTo>
                <a:cubicBezTo>
                  <a:pt x="1432" y="101"/>
                  <a:pt x="1432" y="101"/>
                  <a:pt x="1432" y="101"/>
                </a:cubicBezTo>
                <a:cubicBezTo>
                  <a:pt x="1432" y="101"/>
                  <a:pt x="1432" y="101"/>
                  <a:pt x="1432" y="101"/>
                </a:cubicBezTo>
                <a:cubicBezTo>
                  <a:pt x="1348" y="101"/>
                  <a:pt x="1276" y="64"/>
                  <a:pt x="1227" y="6"/>
                </a:cubicBezTo>
                <a:cubicBezTo>
                  <a:pt x="1181" y="61"/>
                  <a:pt x="1114" y="96"/>
                  <a:pt x="1038" y="101"/>
                </a:cubicBezTo>
                <a:cubicBezTo>
                  <a:pt x="1033" y="101"/>
                  <a:pt x="1028" y="101"/>
                  <a:pt x="1023" y="101"/>
                </a:cubicBezTo>
                <a:cubicBezTo>
                  <a:pt x="941" y="101"/>
                  <a:pt x="868" y="64"/>
                  <a:pt x="819" y="7"/>
                </a:cubicBezTo>
                <a:cubicBezTo>
                  <a:pt x="770" y="64"/>
                  <a:pt x="697" y="101"/>
                  <a:pt x="615" y="101"/>
                </a:cubicBezTo>
                <a:cubicBezTo>
                  <a:pt x="534" y="101"/>
                  <a:pt x="460" y="64"/>
                  <a:pt x="411" y="6"/>
                </a:cubicBezTo>
                <a:cubicBezTo>
                  <a:pt x="363" y="64"/>
                  <a:pt x="289" y="101"/>
                  <a:pt x="207" y="101"/>
                </a:cubicBezTo>
                <a:cubicBezTo>
                  <a:pt x="124" y="101"/>
                  <a:pt x="49" y="62"/>
                  <a:pt x="0" y="2"/>
                </a:cubicBezTo>
                <a:cubicBezTo>
                  <a:pt x="0" y="408"/>
                  <a:pt x="0" y="408"/>
                  <a:pt x="0" y="408"/>
                </a:cubicBezTo>
                <a:cubicBezTo>
                  <a:pt x="0" y="676"/>
                  <a:pt x="0" y="676"/>
                  <a:pt x="0" y="676"/>
                </a:cubicBezTo>
                <a:cubicBezTo>
                  <a:pt x="8120" y="676"/>
                  <a:pt x="8120" y="676"/>
                  <a:pt x="8120" y="676"/>
                </a:cubicBezTo>
                <a:lnTo>
                  <a:pt x="8124" y="416"/>
                </a:lnTo>
                <a:close/>
              </a:path>
            </a:pathLst>
          </a:custGeom>
          <a:solidFill>
            <a:srgbClr val="4D4D4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39"/>
          <p:cNvSpPr>
            <a:spLocks/>
          </p:cNvSpPr>
          <p:nvPr userDrawn="1"/>
        </p:nvSpPr>
        <p:spPr bwMode="auto">
          <a:xfrm>
            <a:off x="-1637782" y="3227432"/>
            <a:ext cx="15459505" cy="1291647"/>
          </a:xfrm>
          <a:custGeom>
            <a:avLst/>
            <a:gdLst>
              <a:gd name="T0" fmla="*/ 8124 w 8124"/>
              <a:gd name="T1" fmla="*/ 8 h 676"/>
              <a:gd name="T2" fmla="*/ 8112 w 8124"/>
              <a:gd name="T3" fmla="*/ 17 h 676"/>
              <a:gd name="T4" fmla="*/ 7916 w 8124"/>
              <a:gd name="T5" fmla="*/ 101 h 676"/>
              <a:gd name="T6" fmla="*/ 7722 w 8124"/>
              <a:gd name="T7" fmla="*/ 17 h 676"/>
              <a:gd name="T8" fmla="*/ 7509 w 8124"/>
              <a:gd name="T9" fmla="*/ 101 h 676"/>
              <a:gd name="T10" fmla="*/ 7101 w 8124"/>
              <a:gd name="T11" fmla="*/ 101 h 676"/>
              <a:gd name="T12" fmla="*/ 6702 w 8124"/>
              <a:gd name="T13" fmla="*/ 101 h 676"/>
              <a:gd name="T14" fmla="*/ 6294 w 8124"/>
              <a:gd name="T15" fmla="*/ 101 h 676"/>
              <a:gd name="T16" fmla="*/ 5893 w 8124"/>
              <a:gd name="T17" fmla="*/ 101 h 676"/>
              <a:gd name="T18" fmla="*/ 5475 w 8124"/>
              <a:gd name="T19" fmla="*/ 101 h 676"/>
              <a:gd name="T20" fmla="*/ 5067 w 8124"/>
              <a:gd name="T21" fmla="*/ 101 h 676"/>
              <a:gd name="T22" fmla="*/ 4660 w 8124"/>
              <a:gd name="T23" fmla="*/ 101 h 676"/>
              <a:gd name="T24" fmla="*/ 4456 w 8124"/>
              <a:gd name="T25" fmla="*/ 6 h 676"/>
              <a:gd name="T26" fmla="*/ 4252 w 8124"/>
              <a:gd name="T27" fmla="*/ 101 h 676"/>
              <a:gd name="T28" fmla="*/ 4052 w 8124"/>
              <a:gd name="T29" fmla="*/ 11 h 676"/>
              <a:gd name="T30" fmla="*/ 3853 w 8124"/>
              <a:gd name="T31" fmla="*/ 100 h 676"/>
              <a:gd name="T32" fmla="*/ 3649 w 8124"/>
              <a:gd name="T33" fmla="*/ 5 h 676"/>
              <a:gd name="T34" fmla="*/ 3445 w 8124"/>
              <a:gd name="T35" fmla="*/ 100 h 676"/>
              <a:gd name="T36" fmla="*/ 3244 w 8124"/>
              <a:gd name="T37" fmla="*/ 9 h 676"/>
              <a:gd name="T38" fmla="*/ 2841 w 8124"/>
              <a:gd name="T39" fmla="*/ 8 h 676"/>
              <a:gd name="T40" fmla="*/ 2438 w 8124"/>
              <a:gd name="T41" fmla="*/ 9 h 676"/>
              <a:gd name="T42" fmla="*/ 2237 w 8124"/>
              <a:gd name="T43" fmla="*/ 100 h 676"/>
              <a:gd name="T44" fmla="*/ 2033 w 8124"/>
              <a:gd name="T45" fmla="*/ 6 h 676"/>
              <a:gd name="T46" fmla="*/ 1828 w 8124"/>
              <a:gd name="T47" fmla="*/ 100 h 676"/>
              <a:gd name="T48" fmla="*/ 1631 w 8124"/>
              <a:gd name="T49" fmla="*/ 11 h 676"/>
              <a:gd name="T50" fmla="*/ 1432 w 8124"/>
              <a:gd name="T51" fmla="*/ 101 h 676"/>
              <a:gd name="T52" fmla="*/ 1227 w 8124"/>
              <a:gd name="T53" fmla="*/ 6 h 676"/>
              <a:gd name="T54" fmla="*/ 1023 w 8124"/>
              <a:gd name="T55" fmla="*/ 101 h 676"/>
              <a:gd name="T56" fmla="*/ 615 w 8124"/>
              <a:gd name="T57" fmla="*/ 101 h 676"/>
              <a:gd name="T58" fmla="*/ 207 w 8124"/>
              <a:gd name="T59" fmla="*/ 101 h 676"/>
              <a:gd name="T60" fmla="*/ 0 w 8124"/>
              <a:gd name="T61" fmla="*/ 408 h 676"/>
              <a:gd name="T62" fmla="*/ 8120 w 8124"/>
              <a:gd name="T63"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24" h="676">
                <a:moveTo>
                  <a:pt x="8124" y="416"/>
                </a:moveTo>
                <a:cubicBezTo>
                  <a:pt x="8124" y="8"/>
                  <a:pt x="8124" y="8"/>
                  <a:pt x="8124" y="8"/>
                </a:cubicBezTo>
                <a:cubicBezTo>
                  <a:pt x="8124" y="7"/>
                  <a:pt x="8122" y="7"/>
                  <a:pt x="8121" y="6"/>
                </a:cubicBezTo>
                <a:cubicBezTo>
                  <a:pt x="8118" y="10"/>
                  <a:pt x="8115" y="13"/>
                  <a:pt x="8112" y="17"/>
                </a:cubicBezTo>
                <a:cubicBezTo>
                  <a:pt x="8063" y="69"/>
                  <a:pt x="7993" y="101"/>
                  <a:pt x="7916" y="101"/>
                </a:cubicBezTo>
                <a:cubicBezTo>
                  <a:pt x="7916" y="101"/>
                  <a:pt x="7916" y="101"/>
                  <a:pt x="7916" y="101"/>
                </a:cubicBezTo>
                <a:cubicBezTo>
                  <a:pt x="7916" y="101"/>
                  <a:pt x="7916" y="101"/>
                  <a:pt x="7916" y="101"/>
                </a:cubicBezTo>
                <a:cubicBezTo>
                  <a:pt x="7839" y="101"/>
                  <a:pt x="7771" y="69"/>
                  <a:pt x="7722" y="17"/>
                </a:cubicBezTo>
                <a:cubicBezTo>
                  <a:pt x="7719" y="14"/>
                  <a:pt x="7716" y="10"/>
                  <a:pt x="7712" y="7"/>
                </a:cubicBezTo>
                <a:cubicBezTo>
                  <a:pt x="7664" y="64"/>
                  <a:pt x="7591" y="101"/>
                  <a:pt x="7509" y="101"/>
                </a:cubicBezTo>
                <a:cubicBezTo>
                  <a:pt x="7427" y="101"/>
                  <a:pt x="7354" y="64"/>
                  <a:pt x="7305" y="6"/>
                </a:cubicBezTo>
                <a:cubicBezTo>
                  <a:pt x="7256" y="64"/>
                  <a:pt x="7183" y="101"/>
                  <a:pt x="7101" y="101"/>
                </a:cubicBezTo>
                <a:cubicBezTo>
                  <a:pt x="7022" y="101"/>
                  <a:pt x="6950" y="66"/>
                  <a:pt x="6902" y="11"/>
                </a:cubicBezTo>
                <a:cubicBezTo>
                  <a:pt x="6853" y="66"/>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4"/>
                  <a:pt x="4863" y="7"/>
                </a:cubicBezTo>
                <a:cubicBezTo>
                  <a:pt x="4814" y="64"/>
                  <a:pt x="4741" y="101"/>
                  <a:pt x="4660" y="101"/>
                </a:cubicBezTo>
                <a:cubicBezTo>
                  <a:pt x="4649" y="101"/>
                  <a:pt x="4639" y="101"/>
                  <a:pt x="4629" y="99"/>
                </a:cubicBezTo>
                <a:cubicBezTo>
                  <a:pt x="4560" y="92"/>
                  <a:pt x="4498" y="57"/>
                  <a:pt x="4456" y="6"/>
                </a:cubicBezTo>
                <a:cubicBezTo>
                  <a:pt x="4407" y="64"/>
                  <a:pt x="4334" y="101"/>
                  <a:pt x="4252" y="101"/>
                </a:cubicBezTo>
                <a:cubicBezTo>
                  <a:pt x="4252" y="101"/>
                  <a:pt x="4252" y="101"/>
                  <a:pt x="4252" y="101"/>
                </a:cubicBezTo>
                <a:cubicBezTo>
                  <a:pt x="4252" y="101"/>
                  <a:pt x="4252" y="101"/>
                  <a:pt x="4252" y="101"/>
                </a:cubicBezTo>
                <a:cubicBezTo>
                  <a:pt x="4172" y="101"/>
                  <a:pt x="4101" y="66"/>
                  <a:pt x="4052" y="11"/>
                </a:cubicBezTo>
                <a:cubicBezTo>
                  <a:pt x="4004" y="66"/>
                  <a:pt x="3932" y="100"/>
                  <a:pt x="3853" y="100"/>
                </a:cubicBezTo>
                <a:cubicBezTo>
                  <a:pt x="3853" y="100"/>
                  <a:pt x="3853" y="100"/>
                  <a:pt x="3853" y="100"/>
                </a:cubicBezTo>
                <a:cubicBezTo>
                  <a:pt x="3853" y="100"/>
                  <a:pt x="3853" y="100"/>
                  <a:pt x="3853" y="100"/>
                </a:cubicBezTo>
                <a:cubicBezTo>
                  <a:pt x="3771" y="100"/>
                  <a:pt x="3698" y="63"/>
                  <a:pt x="3649" y="5"/>
                </a:cubicBezTo>
                <a:cubicBezTo>
                  <a:pt x="3600" y="63"/>
                  <a:pt x="3527" y="100"/>
                  <a:pt x="3445" y="100"/>
                </a:cubicBezTo>
                <a:cubicBezTo>
                  <a:pt x="3445" y="100"/>
                  <a:pt x="3445" y="100"/>
                  <a:pt x="3445" y="100"/>
                </a:cubicBezTo>
                <a:cubicBezTo>
                  <a:pt x="3445" y="100"/>
                  <a:pt x="3445" y="100"/>
                  <a:pt x="3445" y="100"/>
                </a:cubicBezTo>
                <a:cubicBezTo>
                  <a:pt x="3365" y="100"/>
                  <a:pt x="3293" y="65"/>
                  <a:pt x="3244" y="9"/>
                </a:cubicBezTo>
                <a:cubicBezTo>
                  <a:pt x="3195" y="65"/>
                  <a:pt x="3123" y="101"/>
                  <a:pt x="3043" y="101"/>
                </a:cubicBezTo>
                <a:cubicBezTo>
                  <a:pt x="2962" y="101"/>
                  <a:pt x="2892" y="65"/>
                  <a:pt x="2841" y="8"/>
                </a:cubicBezTo>
                <a:cubicBezTo>
                  <a:pt x="2794" y="65"/>
                  <a:pt x="2720" y="101"/>
                  <a:pt x="2639" y="101"/>
                </a:cubicBezTo>
                <a:cubicBezTo>
                  <a:pt x="2558" y="101"/>
                  <a:pt x="2487" y="65"/>
                  <a:pt x="2438" y="9"/>
                </a:cubicBezTo>
                <a:cubicBezTo>
                  <a:pt x="2389" y="65"/>
                  <a:pt x="2317" y="100"/>
                  <a:pt x="2237" y="100"/>
                </a:cubicBezTo>
                <a:cubicBezTo>
                  <a:pt x="2237" y="100"/>
                  <a:pt x="2237" y="100"/>
                  <a:pt x="2237" y="100"/>
                </a:cubicBezTo>
                <a:cubicBezTo>
                  <a:pt x="2237" y="100"/>
                  <a:pt x="2237" y="100"/>
                  <a:pt x="2237" y="100"/>
                </a:cubicBezTo>
                <a:cubicBezTo>
                  <a:pt x="2155" y="100"/>
                  <a:pt x="2081" y="64"/>
                  <a:pt x="2033" y="6"/>
                </a:cubicBezTo>
                <a:cubicBezTo>
                  <a:pt x="1984" y="64"/>
                  <a:pt x="1912" y="100"/>
                  <a:pt x="1828" y="100"/>
                </a:cubicBezTo>
                <a:cubicBezTo>
                  <a:pt x="1828" y="100"/>
                  <a:pt x="1828" y="100"/>
                  <a:pt x="1828" y="100"/>
                </a:cubicBezTo>
                <a:cubicBezTo>
                  <a:pt x="1828" y="100"/>
                  <a:pt x="1829" y="100"/>
                  <a:pt x="1829" y="100"/>
                </a:cubicBezTo>
                <a:cubicBezTo>
                  <a:pt x="1750" y="100"/>
                  <a:pt x="1679" y="66"/>
                  <a:pt x="1631" y="11"/>
                </a:cubicBezTo>
                <a:cubicBezTo>
                  <a:pt x="1582" y="66"/>
                  <a:pt x="1508" y="101"/>
                  <a:pt x="1432" y="101"/>
                </a:cubicBezTo>
                <a:cubicBezTo>
                  <a:pt x="1432" y="101"/>
                  <a:pt x="1432" y="101"/>
                  <a:pt x="1432" y="101"/>
                </a:cubicBezTo>
                <a:cubicBezTo>
                  <a:pt x="1432" y="101"/>
                  <a:pt x="1432" y="101"/>
                  <a:pt x="1432" y="101"/>
                </a:cubicBezTo>
                <a:cubicBezTo>
                  <a:pt x="1348" y="101"/>
                  <a:pt x="1276" y="64"/>
                  <a:pt x="1227" y="6"/>
                </a:cubicBezTo>
                <a:cubicBezTo>
                  <a:pt x="1181" y="61"/>
                  <a:pt x="1114" y="96"/>
                  <a:pt x="1038" y="101"/>
                </a:cubicBezTo>
                <a:cubicBezTo>
                  <a:pt x="1033" y="101"/>
                  <a:pt x="1028" y="101"/>
                  <a:pt x="1023" y="101"/>
                </a:cubicBezTo>
                <a:cubicBezTo>
                  <a:pt x="941" y="101"/>
                  <a:pt x="868" y="64"/>
                  <a:pt x="819" y="7"/>
                </a:cubicBezTo>
                <a:cubicBezTo>
                  <a:pt x="770" y="64"/>
                  <a:pt x="697" y="101"/>
                  <a:pt x="615" y="101"/>
                </a:cubicBezTo>
                <a:cubicBezTo>
                  <a:pt x="534" y="101"/>
                  <a:pt x="460" y="64"/>
                  <a:pt x="411" y="6"/>
                </a:cubicBezTo>
                <a:cubicBezTo>
                  <a:pt x="363" y="64"/>
                  <a:pt x="289" y="101"/>
                  <a:pt x="207" y="101"/>
                </a:cubicBezTo>
                <a:cubicBezTo>
                  <a:pt x="124" y="101"/>
                  <a:pt x="49" y="62"/>
                  <a:pt x="0" y="2"/>
                </a:cubicBezTo>
                <a:cubicBezTo>
                  <a:pt x="0" y="408"/>
                  <a:pt x="0" y="408"/>
                  <a:pt x="0" y="408"/>
                </a:cubicBezTo>
                <a:cubicBezTo>
                  <a:pt x="0" y="676"/>
                  <a:pt x="0" y="676"/>
                  <a:pt x="0" y="676"/>
                </a:cubicBezTo>
                <a:cubicBezTo>
                  <a:pt x="8120" y="676"/>
                  <a:pt x="8120" y="676"/>
                  <a:pt x="8120" y="676"/>
                </a:cubicBezTo>
                <a:lnTo>
                  <a:pt x="8124" y="416"/>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30"/>
          <p:cNvSpPr>
            <a:spLocks noEditPoints="1"/>
          </p:cNvSpPr>
          <p:nvPr userDrawn="1"/>
        </p:nvSpPr>
        <p:spPr bwMode="white">
          <a:xfrm>
            <a:off x="2897426" y="3079332"/>
            <a:ext cx="1021610" cy="1310852"/>
          </a:xfrm>
          <a:custGeom>
            <a:avLst/>
            <a:gdLst>
              <a:gd name="T0" fmla="*/ 164 w 536"/>
              <a:gd name="T1" fmla="*/ 514 h 688"/>
              <a:gd name="T2" fmla="*/ 195 w 536"/>
              <a:gd name="T3" fmla="*/ 391 h 688"/>
              <a:gd name="T4" fmla="*/ 270 w 536"/>
              <a:gd name="T5" fmla="*/ 409 h 688"/>
              <a:gd name="T6" fmla="*/ 321 w 536"/>
              <a:gd name="T7" fmla="*/ 487 h 688"/>
              <a:gd name="T8" fmla="*/ 238 w 536"/>
              <a:gd name="T9" fmla="*/ 533 h 688"/>
              <a:gd name="T10" fmla="*/ 164 w 536"/>
              <a:gd name="T11" fmla="*/ 514 h 688"/>
              <a:gd name="T12" fmla="*/ 223 w 536"/>
              <a:gd name="T13" fmla="*/ 278 h 688"/>
              <a:gd name="T14" fmla="*/ 253 w 536"/>
              <a:gd name="T15" fmla="*/ 157 h 688"/>
              <a:gd name="T16" fmla="*/ 325 w 536"/>
              <a:gd name="T17" fmla="*/ 175 h 688"/>
              <a:gd name="T18" fmla="*/ 367 w 536"/>
              <a:gd name="T19" fmla="*/ 248 h 688"/>
              <a:gd name="T20" fmla="*/ 295 w 536"/>
              <a:gd name="T21" fmla="*/ 296 h 688"/>
              <a:gd name="T22" fmla="*/ 223 w 536"/>
              <a:gd name="T23" fmla="*/ 278 h 688"/>
              <a:gd name="T24" fmla="*/ 381 w 536"/>
              <a:gd name="T25" fmla="*/ 372 h 688"/>
              <a:gd name="T26" fmla="*/ 513 w 536"/>
              <a:gd name="T27" fmla="*/ 260 h 688"/>
              <a:gd name="T28" fmla="*/ 367 w 536"/>
              <a:gd name="T29" fmla="*/ 53 h 688"/>
              <a:gd name="T30" fmla="*/ 166 w 536"/>
              <a:gd name="T31" fmla="*/ 2 h 688"/>
              <a:gd name="T32" fmla="*/ 145 w 536"/>
              <a:gd name="T33" fmla="*/ 15 h 688"/>
              <a:gd name="T34" fmla="*/ 2 w 536"/>
              <a:gd name="T35" fmla="*/ 588 h 688"/>
              <a:gd name="T36" fmla="*/ 14 w 536"/>
              <a:gd name="T37" fmla="*/ 609 h 688"/>
              <a:gd name="T38" fmla="*/ 229 w 536"/>
              <a:gd name="T39" fmla="*/ 662 h 688"/>
              <a:gd name="T40" fmla="*/ 460 w 536"/>
              <a:gd name="T41" fmla="*/ 542 h 688"/>
              <a:gd name="T42" fmla="*/ 381 w 536"/>
              <a:gd name="T43" fmla="*/ 372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36" h="688">
                <a:moveTo>
                  <a:pt x="164" y="514"/>
                </a:moveTo>
                <a:cubicBezTo>
                  <a:pt x="195" y="391"/>
                  <a:pt x="195" y="391"/>
                  <a:pt x="195" y="391"/>
                </a:cubicBezTo>
                <a:cubicBezTo>
                  <a:pt x="270" y="409"/>
                  <a:pt x="270" y="409"/>
                  <a:pt x="270" y="409"/>
                </a:cubicBezTo>
                <a:cubicBezTo>
                  <a:pt x="313" y="420"/>
                  <a:pt x="329" y="453"/>
                  <a:pt x="321" y="487"/>
                </a:cubicBezTo>
                <a:cubicBezTo>
                  <a:pt x="311" y="528"/>
                  <a:pt x="281" y="544"/>
                  <a:pt x="238" y="533"/>
                </a:cubicBezTo>
                <a:lnTo>
                  <a:pt x="164" y="514"/>
                </a:lnTo>
                <a:close/>
                <a:moveTo>
                  <a:pt x="223" y="278"/>
                </a:moveTo>
                <a:cubicBezTo>
                  <a:pt x="253" y="157"/>
                  <a:pt x="253" y="157"/>
                  <a:pt x="253" y="157"/>
                </a:cubicBezTo>
                <a:cubicBezTo>
                  <a:pt x="325" y="175"/>
                  <a:pt x="325" y="175"/>
                  <a:pt x="325" y="175"/>
                </a:cubicBezTo>
                <a:cubicBezTo>
                  <a:pt x="358" y="183"/>
                  <a:pt x="375" y="213"/>
                  <a:pt x="367" y="248"/>
                </a:cubicBezTo>
                <a:cubicBezTo>
                  <a:pt x="358" y="282"/>
                  <a:pt x="328" y="304"/>
                  <a:pt x="295" y="296"/>
                </a:cubicBezTo>
                <a:lnTo>
                  <a:pt x="223" y="278"/>
                </a:lnTo>
                <a:close/>
                <a:moveTo>
                  <a:pt x="381" y="372"/>
                </a:moveTo>
                <a:cubicBezTo>
                  <a:pt x="435" y="364"/>
                  <a:pt x="496" y="330"/>
                  <a:pt x="513" y="260"/>
                </a:cubicBezTo>
                <a:cubicBezTo>
                  <a:pt x="536" y="169"/>
                  <a:pt x="470" y="78"/>
                  <a:pt x="367" y="53"/>
                </a:cubicBezTo>
                <a:cubicBezTo>
                  <a:pt x="166" y="2"/>
                  <a:pt x="166" y="2"/>
                  <a:pt x="166" y="2"/>
                </a:cubicBezTo>
                <a:cubicBezTo>
                  <a:pt x="156" y="0"/>
                  <a:pt x="147" y="6"/>
                  <a:pt x="145" y="15"/>
                </a:cubicBezTo>
                <a:cubicBezTo>
                  <a:pt x="2" y="588"/>
                  <a:pt x="2" y="588"/>
                  <a:pt x="2" y="588"/>
                </a:cubicBezTo>
                <a:cubicBezTo>
                  <a:pt x="0" y="597"/>
                  <a:pt x="5" y="606"/>
                  <a:pt x="14" y="609"/>
                </a:cubicBezTo>
                <a:cubicBezTo>
                  <a:pt x="229" y="662"/>
                  <a:pt x="229" y="662"/>
                  <a:pt x="229" y="662"/>
                </a:cubicBezTo>
                <a:cubicBezTo>
                  <a:pt x="332" y="688"/>
                  <a:pt x="434" y="644"/>
                  <a:pt x="460" y="542"/>
                </a:cubicBezTo>
                <a:cubicBezTo>
                  <a:pt x="481" y="458"/>
                  <a:pt x="429" y="403"/>
                  <a:pt x="381" y="3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31"/>
          <p:cNvSpPr>
            <a:spLocks noEditPoints="1"/>
          </p:cNvSpPr>
          <p:nvPr userDrawn="1"/>
        </p:nvSpPr>
        <p:spPr bwMode="white">
          <a:xfrm>
            <a:off x="7057184" y="3180043"/>
            <a:ext cx="1108624" cy="1322937"/>
          </a:xfrm>
          <a:custGeom>
            <a:avLst/>
            <a:gdLst>
              <a:gd name="T0" fmla="*/ 284 w 582"/>
              <a:gd name="T1" fmla="*/ 532 h 694"/>
              <a:gd name="T2" fmla="*/ 244 w 582"/>
              <a:gd name="T3" fmla="*/ 411 h 694"/>
              <a:gd name="T4" fmla="*/ 318 w 582"/>
              <a:gd name="T5" fmla="*/ 387 h 694"/>
              <a:gd name="T6" fmla="*/ 402 w 582"/>
              <a:gd name="T7" fmla="*/ 426 h 694"/>
              <a:gd name="T8" fmla="*/ 356 w 582"/>
              <a:gd name="T9" fmla="*/ 508 h 694"/>
              <a:gd name="T10" fmla="*/ 284 w 582"/>
              <a:gd name="T11" fmla="*/ 532 h 694"/>
              <a:gd name="T12" fmla="*/ 208 w 582"/>
              <a:gd name="T13" fmla="*/ 300 h 694"/>
              <a:gd name="T14" fmla="*/ 170 w 582"/>
              <a:gd name="T15" fmla="*/ 181 h 694"/>
              <a:gd name="T16" fmla="*/ 240 w 582"/>
              <a:gd name="T17" fmla="*/ 158 h 694"/>
              <a:gd name="T18" fmla="*/ 314 w 582"/>
              <a:gd name="T19" fmla="*/ 198 h 694"/>
              <a:gd name="T20" fmla="*/ 279 w 582"/>
              <a:gd name="T21" fmla="*/ 277 h 694"/>
              <a:gd name="T22" fmla="*/ 208 w 582"/>
              <a:gd name="T23" fmla="*/ 300 h 694"/>
              <a:gd name="T24" fmla="*/ 392 w 582"/>
              <a:gd name="T25" fmla="*/ 296 h 694"/>
              <a:gd name="T26" fmla="*/ 445 w 582"/>
              <a:gd name="T27" fmla="*/ 131 h 694"/>
              <a:gd name="T28" fmla="*/ 212 w 582"/>
              <a:gd name="T29" fmla="*/ 33 h 694"/>
              <a:gd name="T30" fmla="*/ 14 w 582"/>
              <a:gd name="T31" fmla="*/ 97 h 694"/>
              <a:gd name="T32" fmla="*/ 3 w 582"/>
              <a:gd name="T33" fmla="*/ 118 h 694"/>
              <a:gd name="T34" fmla="*/ 185 w 582"/>
              <a:gd name="T35" fmla="*/ 680 h 694"/>
              <a:gd name="T36" fmla="*/ 207 w 582"/>
              <a:gd name="T37" fmla="*/ 691 h 694"/>
              <a:gd name="T38" fmla="*/ 417 w 582"/>
              <a:gd name="T39" fmla="*/ 623 h 694"/>
              <a:gd name="T40" fmla="*/ 549 w 582"/>
              <a:gd name="T41" fmla="*/ 399 h 694"/>
              <a:gd name="T42" fmla="*/ 392 w 582"/>
              <a:gd name="T43" fmla="*/ 297 h 694"/>
              <a:gd name="T44" fmla="*/ 392 w 582"/>
              <a:gd name="T45" fmla="*/ 296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82" h="694">
                <a:moveTo>
                  <a:pt x="284" y="532"/>
                </a:moveTo>
                <a:cubicBezTo>
                  <a:pt x="244" y="411"/>
                  <a:pt x="244" y="411"/>
                  <a:pt x="244" y="411"/>
                </a:cubicBezTo>
                <a:cubicBezTo>
                  <a:pt x="318" y="387"/>
                  <a:pt x="318" y="387"/>
                  <a:pt x="318" y="387"/>
                </a:cubicBezTo>
                <a:cubicBezTo>
                  <a:pt x="360" y="373"/>
                  <a:pt x="391" y="392"/>
                  <a:pt x="402" y="426"/>
                </a:cubicBezTo>
                <a:cubicBezTo>
                  <a:pt x="415" y="466"/>
                  <a:pt x="398" y="495"/>
                  <a:pt x="356" y="508"/>
                </a:cubicBezTo>
                <a:lnTo>
                  <a:pt x="284" y="532"/>
                </a:lnTo>
                <a:close/>
                <a:moveTo>
                  <a:pt x="208" y="300"/>
                </a:moveTo>
                <a:cubicBezTo>
                  <a:pt x="170" y="181"/>
                  <a:pt x="170" y="181"/>
                  <a:pt x="170" y="181"/>
                </a:cubicBezTo>
                <a:cubicBezTo>
                  <a:pt x="240" y="158"/>
                  <a:pt x="240" y="158"/>
                  <a:pt x="240" y="158"/>
                </a:cubicBezTo>
                <a:cubicBezTo>
                  <a:pt x="272" y="148"/>
                  <a:pt x="303" y="164"/>
                  <a:pt x="314" y="198"/>
                </a:cubicBezTo>
                <a:cubicBezTo>
                  <a:pt x="325" y="232"/>
                  <a:pt x="311" y="267"/>
                  <a:pt x="279" y="277"/>
                </a:cubicBezTo>
                <a:lnTo>
                  <a:pt x="208" y="300"/>
                </a:lnTo>
                <a:close/>
                <a:moveTo>
                  <a:pt x="392" y="296"/>
                </a:moveTo>
                <a:cubicBezTo>
                  <a:pt x="434" y="261"/>
                  <a:pt x="467" y="199"/>
                  <a:pt x="445" y="131"/>
                </a:cubicBezTo>
                <a:cubicBezTo>
                  <a:pt x="416" y="42"/>
                  <a:pt x="312" y="0"/>
                  <a:pt x="212" y="33"/>
                </a:cubicBezTo>
                <a:cubicBezTo>
                  <a:pt x="14" y="97"/>
                  <a:pt x="14" y="97"/>
                  <a:pt x="14" y="97"/>
                </a:cubicBezTo>
                <a:cubicBezTo>
                  <a:pt x="4" y="100"/>
                  <a:pt x="0" y="110"/>
                  <a:pt x="3" y="118"/>
                </a:cubicBezTo>
                <a:cubicBezTo>
                  <a:pt x="185" y="680"/>
                  <a:pt x="185" y="680"/>
                  <a:pt x="185" y="680"/>
                </a:cubicBezTo>
                <a:cubicBezTo>
                  <a:pt x="188" y="689"/>
                  <a:pt x="197" y="694"/>
                  <a:pt x="207" y="691"/>
                </a:cubicBezTo>
                <a:cubicBezTo>
                  <a:pt x="417" y="623"/>
                  <a:pt x="417" y="623"/>
                  <a:pt x="417" y="623"/>
                </a:cubicBezTo>
                <a:cubicBezTo>
                  <a:pt x="518" y="590"/>
                  <a:pt x="582" y="499"/>
                  <a:pt x="549" y="399"/>
                </a:cubicBezTo>
                <a:cubicBezTo>
                  <a:pt x="522" y="316"/>
                  <a:pt x="449" y="297"/>
                  <a:pt x="392" y="297"/>
                </a:cubicBezTo>
                <a:lnTo>
                  <a:pt x="392" y="29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Line 34"/>
          <p:cNvSpPr>
            <a:spLocks noChangeShapeType="1"/>
          </p:cNvSpPr>
          <p:nvPr userDrawn="1"/>
        </p:nvSpPr>
        <p:spPr bwMode="auto">
          <a:xfrm>
            <a:off x="1471361" y="3254972"/>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Line 35"/>
          <p:cNvSpPr>
            <a:spLocks noChangeShapeType="1"/>
          </p:cNvSpPr>
          <p:nvPr userDrawn="1"/>
        </p:nvSpPr>
        <p:spPr bwMode="auto">
          <a:xfrm>
            <a:off x="1471361" y="3254972"/>
            <a:ext cx="0" cy="0"/>
          </a:xfrm>
          <a:prstGeom prst="line">
            <a:avLst/>
          </a:prstGeom>
          <a:noFill/>
          <a:ln>
            <a:noFill/>
          </a:ln>
          <a:extLst>
            <a:ext uri="{909E8E84-426E-40dd-AFC4-6F175D3DCCD1}">
              <a14:hiddenFill xmlns="" xmlns:a14="http://schemas.microsoft.com/office/drawing/2010/main">
                <a:no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39"/>
          <p:cNvSpPr>
            <a:spLocks/>
          </p:cNvSpPr>
          <p:nvPr userDrawn="1"/>
        </p:nvSpPr>
        <p:spPr bwMode="auto">
          <a:xfrm>
            <a:off x="-1637782" y="4059282"/>
            <a:ext cx="15459505" cy="1291647"/>
          </a:xfrm>
          <a:custGeom>
            <a:avLst/>
            <a:gdLst>
              <a:gd name="T0" fmla="*/ 8124 w 8124"/>
              <a:gd name="T1" fmla="*/ 8 h 676"/>
              <a:gd name="T2" fmla="*/ 8112 w 8124"/>
              <a:gd name="T3" fmla="*/ 17 h 676"/>
              <a:gd name="T4" fmla="*/ 7916 w 8124"/>
              <a:gd name="T5" fmla="*/ 101 h 676"/>
              <a:gd name="T6" fmla="*/ 7722 w 8124"/>
              <a:gd name="T7" fmla="*/ 17 h 676"/>
              <a:gd name="T8" fmla="*/ 7509 w 8124"/>
              <a:gd name="T9" fmla="*/ 101 h 676"/>
              <a:gd name="T10" fmla="*/ 7101 w 8124"/>
              <a:gd name="T11" fmla="*/ 101 h 676"/>
              <a:gd name="T12" fmla="*/ 6702 w 8124"/>
              <a:gd name="T13" fmla="*/ 101 h 676"/>
              <a:gd name="T14" fmla="*/ 6294 w 8124"/>
              <a:gd name="T15" fmla="*/ 101 h 676"/>
              <a:gd name="T16" fmla="*/ 5893 w 8124"/>
              <a:gd name="T17" fmla="*/ 101 h 676"/>
              <a:gd name="T18" fmla="*/ 5475 w 8124"/>
              <a:gd name="T19" fmla="*/ 101 h 676"/>
              <a:gd name="T20" fmla="*/ 5067 w 8124"/>
              <a:gd name="T21" fmla="*/ 101 h 676"/>
              <a:gd name="T22" fmla="*/ 4660 w 8124"/>
              <a:gd name="T23" fmla="*/ 101 h 676"/>
              <a:gd name="T24" fmla="*/ 4456 w 8124"/>
              <a:gd name="T25" fmla="*/ 6 h 676"/>
              <a:gd name="T26" fmla="*/ 4252 w 8124"/>
              <a:gd name="T27" fmla="*/ 101 h 676"/>
              <a:gd name="T28" fmla="*/ 4052 w 8124"/>
              <a:gd name="T29" fmla="*/ 11 h 676"/>
              <a:gd name="T30" fmla="*/ 3853 w 8124"/>
              <a:gd name="T31" fmla="*/ 100 h 676"/>
              <a:gd name="T32" fmla="*/ 3649 w 8124"/>
              <a:gd name="T33" fmla="*/ 5 h 676"/>
              <a:gd name="T34" fmla="*/ 3445 w 8124"/>
              <a:gd name="T35" fmla="*/ 100 h 676"/>
              <a:gd name="T36" fmla="*/ 3244 w 8124"/>
              <a:gd name="T37" fmla="*/ 9 h 676"/>
              <a:gd name="T38" fmla="*/ 2841 w 8124"/>
              <a:gd name="T39" fmla="*/ 8 h 676"/>
              <a:gd name="T40" fmla="*/ 2438 w 8124"/>
              <a:gd name="T41" fmla="*/ 9 h 676"/>
              <a:gd name="T42" fmla="*/ 2237 w 8124"/>
              <a:gd name="T43" fmla="*/ 100 h 676"/>
              <a:gd name="T44" fmla="*/ 2033 w 8124"/>
              <a:gd name="T45" fmla="*/ 6 h 676"/>
              <a:gd name="T46" fmla="*/ 1828 w 8124"/>
              <a:gd name="T47" fmla="*/ 100 h 676"/>
              <a:gd name="T48" fmla="*/ 1631 w 8124"/>
              <a:gd name="T49" fmla="*/ 11 h 676"/>
              <a:gd name="T50" fmla="*/ 1432 w 8124"/>
              <a:gd name="T51" fmla="*/ 101 h 676"/>
              <a:gd name="T52" fmla="*/ 1227 w 8124"/>
              <a:gd name="T53" fmla="*/ 6 h 676"/>
              <a:gd name="T54" fmla="*/ 1023 w 8124"/>
              <a:gd name="T55" fmla="*/ 101 h 676"/>
              <a:gd name="T56" fmla="*/ 615 w 8124"/>
              <a:gd name="T57" fmla="*/ 101 h 676"/>
              <a:gd name="T58" fmla="*/ 207 w 8124"/>
              <a:gd name="T59" fmla="*/ 101 h 676"/>
              <a:gd name="T60" fmla="*/ 0 w 8124"/>
              <a:gd name="T61" fmla="*/ 408 h 676"/>
              <a:gd name="T62" fmla="*/ 8120 w 8124"/>
              <a:gd name="T63" fmla="*/ 676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24" h="676">
                <a:moveTo>
                  <a:pt x="8124" y="416"/>
                </a:moveTo>
                <a:cubicBezTo>
                  <a:pt x="8124" y="8"/>
                  <a:pt x="8124" y="8"/>
                  <a:pt x="8124" y="8"/>
                </a:cubicBezTo>
                <a:cubicBezTo>
                  <a:pt x="8124" y="7"/>
                  <a:pt x="8122" y="7"/>
                  <a:pt x="8121" y="6"/>
                </a:cubicBezTo>
                <a:cubicBezTo>
                  <a:pt x="8118" y="10"/>
                  <a:pt x="8115" y="13"/>
                  <a:pt x="8112" y="17"/>
                </a:cubicBezTo>
                <a:cubicBezTo>
                  <a:pt x="8063" y="69"/>
                  <a:pt x="7993" y="101"/>
                  <a:pt x="7916" y="101"/>
                </a:cubicBezTo>
                <a:cubicBezTo>
                  <a:pt x="7916" y="101"/>
                  <a:pt x="7916" y="101"/>
                  <a:pt x="7916" y="101"/>
                </a:cubicBezTo>
                <a:cubicBezTo>
                  <a:pt x="7916" y="101"/>
                  <a:pt x="7916" y="101"/>
                  <a:pt x="7916" y="101"/>
                </a:cubicBezTo>
                <a:cubicBezTo>
                  <a:pt x="7839" y="101"/>
                  <a:pt x="7771" y="69"/>
                  <a:pt x="7722" y="17"/>
                </a:cubicBezTo>
                <a:cubicBezTo>
                  <a:pt x="7719" y="14"/>
                  <a:pt x="7716" y="10"/>
                  <a:pt x="7712" y="7"/>
                </a:cubicBezTo>
                <a:cubicBezTo>
                  <a:pt x="7664" y="64"/>
                  <a:pt x="7591" y="101"/>
                  <a:pt x="7509" y="101"/>
                </a:cubicBezTo>
                <a:cubicBezTo>
                  <a:pt x="7427" y="101"/>
                  <a:pt x="7354" y="64"/>
                  <a:pt x="7305" y="6"/>
                </a:cubicBezTo>
                <a:cubicBezTo>
                  <a:pt x="7256" y="64"/>
                  <a:pt x="7183" y="101"/>
                  <a:pt x="7101" y="101"/>
                </a:cubicBezTo>
                <a:cubicBezTo>
                  <a:pt x="7022" y="101"/>
                  <a:pt x="6950" y="66"/>
                  <a:pt x="6902" y="11"/>
                </a:cubicBezTo>
                <a:cubicBezTo>
                  <a:pt x="6853" y="66"/>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4"/>
                  <a:pt x="4863" y="7"/>
                </a:cubicBezTo>
                <a:cubicBezTo>
                  <a:pt x="4814" y="64"/>
                  <a:pt x="4741" y="101"/>
                  <a:pt x="4660" y="101"/>
                </a:cubicBezTo>
                <a:cubicBezTo>
                  <a:pt x="4649" y="101"/>
                  <a:pt x="4639" y="101"/>
                  <a:pt x="4629" y="99"/>
                </a:cubicBezTo>
                <a:cubicBezTo>
                  <a:pt x="4560" y="92"/>
                  <a:pt x="4498" y="57"/>
                  <a:pt x="4456" y="6"/>
                </a:cubicBezTo>
                <a:cubicBezTo>
                  <a:pt x="4407" y="64"/>
                  <a:pt x="4334" y="101"/>
                  <a:pt x="4252" y="101"/>
                </a:cubicBezTo>
                <a:cubicBezTo>
                  <a:pt x="4252" y="101"/>
                  <a:pt x="4252" y="101"/>
                  <a:pt x="4252" y="101"/>
                </a:cubicBezTo>
                <a:cubicBezTo>
                  <a:pt x="4252" y="101"/>
                  <a:pt x="4252" y="101"/>
                  <a:pt x="4252" y="101"/>
                </a:cubicBezTo>
                <a:cubicBezTo>
                  <a:pt x="4172" y="101"/>
                  <a:pt x="4101" y="66"/>
                  <a:pt x="4052" y="11"/>
                </a:cubicBezTo>
                <a:cubicBezTo>
                  <a:pt x="4004" y="66"/>
                  <a:pt x="3932" y="100"/>
                  <a:pt x="3853" y="100"/>
                </a:cubicBezTo>
                <a:cubicBezTo>
                  <a:pt x="3853" y="100"/>
                  <a:pt x="3853" y="100"/>
                  <a:pt x="3853" y="100"/>
                </a:cubicBezTo>
                <a:cubicBezTo>
                  <a:pt x="3853" y="100"/>
                  <a:pt x="3853" y="100"/>
                  <a:pt x="3853" y="100"/>
                </a:cubicBezTo>
                <a:cubicBezTo>
                  <a:pt x="3771" y="100"/>
                  <a:pt x="3698" y="63"/>
                  <a:pt x="3649" y="5"/>
                </a:cubicBezTo>
                <a:cubicBezTo>
                  <a:pt x="3600" y="63"/>
                  <a:pt x="3527" y="100"/>
                  <a:pt x="3445" y="100"/>
                </a:cubicBezTo>
                <a:cubicBezTo>
                  <a:pt x="3445" y="100"/>
                  <a:pt x="3445" y="100"/>
                  <a:pt x="3445" y="100"/>
                </a:cubicBezTo>
                <a:cubicBezTo>
                  <a:pt x="3445" y="100"/>
                  <a:pt x="3445" y="100"/>
                  <a:pt x="3445" y="100"/>
                </a:cubicBezTo>
                <a:cubicBezTo>
                  <a:pt x="3365" y="100"/>
                  <a:pt x="3293" y="65"/>
                  <a:pt x="3244" y="9"/>
                </a:cubicBezTo>
                <a:cubicBezTo>
                  <a:pt x="3195" y="65"/>
                  <a:pt x="3123" y="101"/>
                  <a:pt x="3043" y="101"/>
                </a:cubicBezTo>
                <a:cubicBezTo>
                  <a:pt x="2962" y="101"/>
                  <a:pt x="2892" y="65"/>
                  <a:pt x="2841" y="8"/>
                </a:cubicBezTo>
                <a:cubicBezTo>
                  <a:pt x="2794" y="65"/>
                  <a:pt x="2720" y="101"/>
                  <a:pt x="2639" y="101"/>
                </a:cubicBezTo>
                <a:cubicBezTo>
                  <a:pt x="2558" y="101"/>
                  <a:pt x="2487" y="65"/>
                  <a:pt x="2438" y="9"/>
                </a:cubicBezTo>
                <a:cubicBezTo>
                  <a:pt x="2389" y="65"/>
                  <a:pt x="2317" y="100"/>
                  <a:pt x="2237" y="100"/>
                </a:cubicBezTo>
                <a:cubicBezTo>
                  <a:pt x="2237" y="100"/>
                  <a:pt x="2237" y="100"/>
                  <a:pt x="2237" y="100"/>
                </a:cubicBezTo>
                <a:cubicBezTo>
                  <a:pt x="2237" y="100"/>
                  <a:pt x="2237" y="100"/>
                  <a:pt x="2237" y="100"/>
                </a:cubicBezTo>
                <a:cubicBezTo>
                  <a:pt x="2155" y="100"/>
                  <a:pt x="2081" y="64"/>
                  <a:pt x="2033" y="6"/>
                </a:cubicBezTo>
                <a:cubicBezTo>
                  <a:pt x="1984" y="64"/>
                  <a:pt x="1912" y="100"/>
                  <a:pt x="1828" y="100"/>
                </a:cubicBezTo>
                <a:cubicBezTo>
                  <a:pt x="1828" y="100"/>
                  <a:pt x="1828" y="100"/>
                  <a:pt x="1828" y="100"/>
                </a:cubicBezTo>
                <a:cubicBezTo>
                  <a:pt x="1828" y="100"/>
                  <a:pt x="1829" y="100"/>
                  <a:pt x="1829" y="100"/>
                </a:cubicBezTo>
                <a:cubicBezTo>
                  <a:pt x="1750" y="100"/>
                  <a:pt x="1679" y="66"/>
                  <a:pt x="1631" y="11"/>
                </a:cubicBezTo>
                <a:cubicBezTo>
                  <a:pt x="1582" y="66"/>
                  <a:pt x="1508" y="101"/>
                  <a:pt x="1432" y="101"/>
                </a:cubicBezTo>
                <a:cubicBezTo>
                  <a:pt x="1432" y="101"/>
                  <a:pt x="1432" y="101"/>
                  <a:pt x="1432" y="101"/>
                </a:cubicBezTo>
                <a:cubicBezTo>
                  <a:pt x="1432" y="101"/>
                  <a:pt x="1432" y="101"/>
                  <a:pt x="1432" y="101"/>
                </a:cubicBezTo>
                <a:cubicBezTo>
                  <a:pt x="1348" y="101"/>
                  <a:pt x="1276" y="64"/>
                  <a:pt x="1227" y="6"/>
                </a:cubicBezTo>
                <a:cubicBezTo>
                  <a:pt x="1181" y="61"/>
                  <a:pt x="1114" y="96"/>
                  <a:pt x="1038" y="101"/>
                </a:cubicBezTo>
                <a:cubicBezTo>
                  <a:pt x="1033" y="101"/>
                  <a:pt x="1028" y="101"/>
                  <a:pt x="1023" y="101"/>
                </a:cubicBezTo>
                <a:cubicBezTo>
                  <a:pt x="941" y="101"/>
                  <a:pt x="868" y="64"/>
                  <a:pt x="819" y="7"/>
                </a:cubicBezTo>
                <a:cubicBezTo>
                  <a:pt x="770" y="64"/>
                  <a:pt x="697" y="101"/>
                  <a:pt x="615" y="101"/>
                </a:cubicBezTo>
                <a:cubicBezTo>
                  <a:pt x="534" y="101"/>
                  <a:pt x="460" y="64"/>
                  <a:pt x="411" y="6"/>
                </a:cubicBezTo>
                <a:cubicBezTo>
                  <a:pt x="363" y="64"/>
                  <a:pt x="289" y="101"/>
                  <a:pt x="207" y="101"/>
                </a:cubicBezTo>
                <a:cubicBezTo>
                  <a:pt x="124" y="101"/>
                  <a:pt x="49" y="62"/>
                  <a:pt x="0" y="2"/>
                </a:cubicBezTo>
                <a:cubicBezTo>
                  <a:pt x="0" y="408"/>
                  <a:pt x="0" y="408"/>
                  <a:pt x="0" y="408"/>
                </a:cubicBezTo>
                <a:cubicBezTo>
                  <a:pt x="0" y="676"/>
                  <a:pt x="0" y="676"/>
                  <a:pt x="0" y="676"/>
                </a:cubicBezTo>
                <a:cubicBezTo>
                  <a:pt x="8120" y="676"/>
                  <a:pt x="8120" y="676"/>
                  <a:pt x="8120" y="676"/>
                </a:cubicBezTo>
                <a:lnTo>
                  <a:pt x="8124" y="416"/>
                </a:lnTo>
                <a:close/>
              </a:path>
            </a:pathLst>
          </a:custGeom>
          <a:solidFill>
            <a:srgbClr val="4D4D4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32"/>
          <p:cNvSpPr>
            <a:spLocks noEditPoints="1"/>
          </p:cNvSpPr>
          <p:nvPr userDrawn="1"/>
        </p:nvSpPr>
        <p:spPr bwMode="white">
          <a:xfrm rot="428601">
            <a:off x="4781120" y="4051912"/>
            <a:ext cx="1097344" cy="1331799"/>
          </a:xfrm>
          <a:custGeom>
            <a:avLst/>
            <a:gdLst>
              <a:gd name="T0" fmla="*/ 158 w 576"/>
              <a:gd name="T1" fmla="*/ 422 h 699"/>
              <a:gd name="T2" fmla="*/ 173 w 576"/>
              <a:gd name="T3" fmla="*/ 261 h 699"/>
              <a:gd name="T4" fmla="*/ 174 w 576"/>
              <a:gd name="T5" fmla="*/ 261 h 699"/>
              <a:gd name="T6" fmla="*/ 286 w 576"/>
              <a:gd name="T7" fmla="*/ 378 h 699"/>
              <a:gd name="T8" fmla="*/ 158 w 576"/>
              <a:gd name="T9" fmla="*/ 422 h 699"/>
              <a:gd name="T10" fmla="*/ 23 w 576"/>
              <a:gd name="T11" fmla="*/ 695 h 699"/>
              <a:gd name="T12" fmla="*/ 116 w 576"/>
              <a:gd name="T13" fmla="*/ 663 h 699"/>
              <a:gd name="T14" fmla="*/ 140 w 576"/>
              <a:gd name="T15" fmla="*/ 632 h 699"/>
              <a:gd name="T16" fmla="*/ 147 w 576"/>
              <a:gd name="T17" fmla="*/ 554 h 699"/>
              <a:gd name="T18" fmla="*/ 376 w 576"/>
              <a:gd name="T19" fmla="*/ 475 h 699"/>
              <a:gd name="T20" fmla="*/ 430 w 576"/>
              <a:gd name="T21" fmla="*/ 531 h 699"/>
              <a:gd name="T22" fmla="*/ 466 w 576"/>
              <a:gd name="T23" fmla="*/ 542 h 699"/>
              <a:gd name="T24" fmla="*/ 560 w 576"/>
              <a:gd name="T25" fmla="*/ 510 h 699"/>
              <a:gd name="T26" fmla="*/ 567 w 576"/>
              <a:gd name="T27" fmla="*/ 483 h 699"/>
              <a:gd name="T28" fmla="*/ 107 w 576"/>
              <a:gd name="T29" fmla="*/ 6 h 699"/>
              <a:gd name="T30" fmla="*/ 90 w 576"/>
              <a:gd name="T31" fmla="*/ 2 h 699"/>
              <a:gd name="T32" fmla="*/ 81 w 576"/>
              <a:gd name="T33" fmla="*/ 5 h 699"/>
              <a:gd name="T34" fmla="*/ 70 w 576"/>
              <a:gd name="T35" fmla="*/ 19 h 699"/>
              <a:gd name="T36" fmla="*/ 1 w 576"/>
              <a:gd name="T37" fmla="*/ 678 h 699"/>
              <a:gd name="T38" fmla="*/ 23 w 576"/>
              <a:gd name="T39" fmla="*/ 695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699">
                <a:moveTo>
                  <a:pt x="158" y="422"/>
                </a:moveTo>
                <a:cubicBezTo>
                  <a:pt x="173" y="261"/>
                  <a:pt x="173" y="261"/>
                  <a:pt x="173" y="261"/>
                </a:cubicBezTo>
                <a:cubicBezTo>
                  <a:pt x="174" y="261"/>
                  <a:pt x="174" y="261"/>
                  <a:pt x="174" y="261"/>
                </a:cubicBezTo>
                <a:cubicBezTo>
                  <a:pt x="286" y="378"/>
                  <a:pt x="286" y="378"/>
                  <a:pt x="286" y="378"/>
                </a:cubicBezTo>
                <a:lnTo>
                  <a:pt x="158" y="422"/>
                </a:lnTo>
                <a:close/>
                <a:moveTo>
                  <a:pt x="23" y="695"/>
                </a:moveTo>
                <a:cubicBezTo>
                  <a:pt x="116" y="663"/>
                  <a:pt x="116" y="663"/>
                  <a:pt x="116" y="663"/>
                </a:cubicBezTo>
                <a:cubicBezTo>
                  <a:pt x="133" y="657"/>
                  <a:pt x="139" y="644"/>
                  <a:pt x="140" y="632"/>
                </a:cubicBezTo>
                <a:cubicBezTo>
                  <a:pt x="147" y="554"/>
                  <a:pt x="147" y="554"/>
                  <a:pt x="147" y="554"/>
                </a:cubicBezTo>
                <a:cubicBezTo>
                  <a:pt x="376" y="475"/>
                  <a:pt x="376" y="475"/>
                  <a:pt x="376" y="475"/>
                </a:cubicBezTo>
                <a:cubicBezTo>
                  <a:pt x="430" y="531"/>
                  <a:pt x="430" y="531"/>
                  <a:pt x="430" y="531"/>
                </a:cubicBezTo>
                <a:cubicBezTo>
                  <a:pt x="443" y="545"/>
                  <a:pt x="451" y="548"/>
                  <a:pt x="466" y="542"/>
                </a:cubicBezTo>
                <a:cubicBezTo>
                  <a:pt x="560" y="510"/>
                  <a:pt x="560" y="510"/>
                  <a:pt x="560" y="510"/>
                </a:cubicBezTo>
                <a:cubicBezTo>
                  <a:pt x="573" y="506"/>
                  <a:pt x="576" y="492"/>
                  <a:pt x="567" y="483"/>
                </a:cubicBezTo>
                <a:cubicBezTo>
                  <a:pt x="107" y="6"/>
                  <a:pt x="107" y="6"/>
                  <a:pt x="107" y="6"/>
                </a:cubicBezTo>
                <a:cubicBezTo>
                  <a:pt x="103" y="2"/>
                  <a:pt x="96" y="0"/>
                  <a:pt x="90" y="2"/>
                </a:cubicBezTo>
                <a:cubicBezTo>
                  <a:pt x="81" y="5"/>
                  <a:pt x="81" y="5"/>
                  <a:pt x="81" y="5"/>
                </a:cubicBezTo>
                <a:cubicBezTo>
                  <a:pt x="75" y="7"/>
                  <a:pt x="71" y="13"/>
                  <a:pt x="70" y="19"/>
                </a:cubicBezTo>
                <a:cubicBezTo>
                  <a:pt x="1" y="678"/>
                  <a:pt x="1" y="678"/>
                  <a:pt x="1" y="678"/>
                </a:cubicBezTo>
                <a:cubicBezTo>
                  <a:pt x="0" y="691"/>
                  <a:pt x="11" y="699"/>
                  <a:pt x="23" y="69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33"/>
          <p:cNvSpPr>
            <a:spLocks/>
          </p:cNvSpPr>
          <p:nvPr userDrawn="1"/>
        </p:nvSpPr>
        <p:spPr bwMode="white">
          <a:xfrm>
            <a:off x="8670973" y="3902743"/>
            <a:ext cx="1019193" cy="1306823"/>
          </a:xfrm>
          <a:custGeom>
            <a:avLst/>
            <a:gdLst>
              <a:gd name="T0" fmla="*/ 54 w 535"/>
              <a:gd name="T1" fmla="*/ 638 h 686"/>
              <a:gd name="T2" fmla="*/ 67 w 535"/>
              <a:gd name="T3" fmla="*/ 658 h 686"/>
              <a:gd name="T4" fmla="*/ 170 w 535"/>
              <a:gd name="T5" fmla="*/ 684 h 686"/>
              <a:gd name="T6" fmla="*/ 190 w 535"/>
              <a:gd name="T7" fmla="*/ 672 h 686"/>
              <a:gd name="T8" fmla="*/ 259 w 535"/>
              <a:gd name="T9" fmla="*/ 395 h 686"/>
              <a:gd name="T10" fmla="*/ 525 w 535"/>
              <a:gd name="T11" fmla="*/ 155 h 686"/>
              <a:gd name="T12" fmla="*/ 518 w 535"/>
              <a:gd name="T13" fmla="*/ 127 h 686"/>
              <a:gd name="T14" fmla="*/ 405 w 535"/>
              <a:gd name="T15" fmla="*/ 99 h 686"/>
              <a:gd name="T16" fmla="*/ 389 w 535"/>
              <a:gd name="T17" fmla="*/ 103 h 686"/>
              <a:gd name="T18" fmla="*/ 225 w 535"/>
              <a:gd name="T19" fmla="*/ 251 h 686"/>
              <a:gd name="T20" fmla="*/ 148 w 535"/>
              <a:gd name="T21" fmla="*/ 43 h 686"/>
              <a:gd name="T22" fmla="*/ 137 w 535"/>
              <a:gd name="T23" fmla="*/ 32 h 686"/>
              <a:gd name="T24" fmla="*/ 24 w 535"/>
              <a:gd name="T25" fmla="*/ 4 h 686"/>
              <a:gd name="T26" fmla="*/ 4 w 535"/>
              <a:gd name="T27" fmla="*/ 25 h 686"/>
              <a:gd name="T28" fmla="*/ 123 w 535"/>
              <a:gd name="T29" fmla="*/ 362 h 686"/>
              <a:gd name="T30" fmla="*/ 54 w 535"/>
              <a:gd name="T31" fmla="*/ 638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5" h="686">
                <a:moveTo>
                  <a:pt x="54" y="638"/>
                </a:moveTo>
                <a:cubicBezTo>
                  <a:pt x="52" y="646"/>
                  <a:pt x="57" y="656"/>
                  <a:pt x="67" y="658"/>
                </a:cubicBezTo>
                <a:cubicBezTo>
                  <a:pt x="170" y="684"/>
                  <a:pt x="170" y="684"/>
                  <a:pt x="170" y="684"/>
                </a:cubicBezTo>
                <a:cubicBezTo>
                  <a:pt x="178" y="686"/>
                  <a:pt x="188" y="680"/>
                  <a:pt x="190" y="672"/>
                </a:cubicBezTo>
                <a:cubicBezTo>
                  <a:pt x="259" y="395"/>
                  <a:pt x="259" y="395"/>
                  <a:pt x="259" y="395"/>
                </a:cubicBezTo>
                <a:cubicBezTo>
                  <a:pt x="525" y="155"/>
                  <a:pt x="525" y="155"/>
                  <a:pt x="525" y="155"/>
                </a:cubicBezTo>
                <a:cubicBezTo>
                  <a:pt x="535" y="146"/>
                  <a:pt x="531" y="130"/>
                  <a:pt x="518" y="127"/>
                </a:cubicBezTo>
                <a:cubicBezTo>
                  <a:pt x="405" y="99"/>
                  <a:pt x="405" y="99"/>
                  <a:pt x="405" y="99"/>
                </a:cubicBezTo>
                <a:cubicBezTo>
                  <a:pt x="397" y="97"/>
                  <a:pt x="393" y="100"/>
                  <a:pt x="389" y="103"/>
                </a:cubicBezTo>
                <a:cubicBezTo>
                  <a:pt x="225" y="251"/>
                  <a:pt x="225" y="251"/>
                  <a:pt x="225" y="251"/>
                </a:cubicBezTo>
                <a:cubicBezTo>
                  <a:pt x="148" y="43"/>
                  <a:pt x="148" y="43"/>
                  <a:pt x="148" y="43"/>
                </a:cubicBezTo>
                <a:cubicBezTo>
                  <a:pt x="147" y="39"/>
                  <a:pt x="143" y="34"/>
                  <a:pt x="137" y="32"/>
                </a:cubicBezTo>
                <a:cubicBezTo>
                  <a:pt x="24" y="4"/>
                  <a:pt x="24" y="4"/>
                  <a:pt x="24" y="4"/>
                </a:cubicBezTo>
                <a:cubicBezTo>
                  <a:pt x="10" y="0"/>
                  <a:pt x="0" y="12"/>
                  <a:pt x="4" y="25"/>
                </a:cubicBezTo>
                <a:cubicBezTo>
                  <a:pt x="123" y="362"/>
                  <a:pt x="123" y="362"/>
                  <a:pt x="123" y="362"/>
                </a:cubicBezTo>
                <a:lnTo>
                  <a:pt x="54" y="63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9"/>
          <p:cNvSpPr>
            <a:spLocks/>
          </p:cNvSpPr>
          <p:nvPr userDrawn="1"/>
        </p:nvSpPr>
        <p:spPr bwMode="auto">
          <a:xfrm>
            <a:off x="-1637781" y="4861510"/>
            <a:ext cx="15459505" cy="1996490"/>
          </a:xfrm>
          <a:custGeom>
            <a:avLst/>
            <a:gdLst>
              <a:gd name="T0" fmla="*/ 7916 w 8120"/>
              <a:gd name="T1" fmla="*/ 101 h 1048"/>
              <a:gd name="T2" fmla="*/ 7712 w 8120"/>
              <a:gd name="T3" fmla="*/ 7 h 1048"/>
              <a:gd name="T4" fmla="*/ 7509 w 8120"/>
              <a:gd name="T5" fmla="*/ 101 h 1048"/>
              <a:gd name="T6" fmla="*/ 7305 w 8120"/>
              <a:gd name="T7" fmla="*/ 6 h 1048"/>
              <a:gd name="T8" fmla="*/ 7101 w 8120"/>
              <a:gd name="T9" fmla="*/ 101 h 1048"/>
              <a:gd name="T10" fmla="*/ 6902 w 8120"/>
              <a:gd name="T11" fmla="*/ 12 h 1048"/>
              <a:gd name="T12" fmla="*/ 6702 w 8120"/>
              <a:gd name="T13" fmla="*/ 101 h 1048"/>
              <a:gd name="T14" fmla="*/ 6498 w 8120"/>
              <a:gd name="T15" fmla="*/ 6 h 1048"/>
              <a:gd name="T16" fmla="*/ 6294 w 8120"/>
              <a:gd name="T17" fmla="*/ 101 h 1048"/>
              <a:gd name="T18" fmla="*/ 6093 w 8120"/>
              <a:gd name="T19" fmla="*/ 10 h 1048"/>
              <a:gd name="T20" fmla="*/ 5893 w 8120"/>
              <a:gd name="T21" fmla="*/ 101 h 1048"/>
              <a:gd name="T22" fmla="*/ 5684 w 8120"/>
              <a:gd name="T23" fmla="*/ 0 h 1048"/>
              <a:gd name="T24" fmla="*/ 5475 w 8120"/>
              <a:gd name="T25" fmla="*/ 101 h 1048"/>
              <a:gd name="T26" fmla="*/ 5271 w 8120"/>
              <a:gd name="T27" fmla="*/ 6 h 1048"/>
              <a:gd name="T28" fmla="*/ 5067 w 8120"/>
              <a:gd name="T29" fmla="*/ 101 h 1048"/>
              <a:gd name="T30" fmla="*/ 4863 w 8120"/>
              <a:gd name="T31" fmla="*/ 7 h 1048"/>
              <a:gd name="T32" fmla="*/ 4660 w 8120"/>
              <a:gd name="T33" fmla="*/ 101 h 1048"/>
              <a:gd name="T34" fmla="*/ 4456 w 8120"/>
              <a:gd name="T35" fmla="*/ 6 h 1048"/>
              <a:gd name="T36" fmla="*/ 4252 w 8120"/>
              <a:gd name="T37" fmla="*/ 101 h 1048"/>
              <a:gd name="T38" fmla="*/ 4052 w 8120"/>
              <a:gd name="T39" fmla="*/ 12 h 1048"/>
              <a:gd name="T40" fmla="*/ 3853 w 8120"/>
              <a:gd name="T41" fmla="*/ 101 h 1048"/>
              <a:gd name="T42" fmla="*/ 3649 w 8120"/>
              <a:gd name="T43" fmla="*/ 6 h 1048"/>
              <a:gd name="T44" fmla="*/ 3445 w 8120"/>
              <a:gd name="T45" fmla="*/ 101 h 1048"/>
              <a:gd name="T46" fmla="*/ 3244 w 8120"/>
              <a:gd name="T47" fmla="*/ 10 h 1048"/>
              <a:gd name="T48" fmla="*/ 3043 w 8120"/>
              <a:gd name="T49" fmla="*/ 101 h 1048"/>
              <a:gd name="T50" fmla="*/ 2841 w 8120"/>
              <a:gd name="T51" fmla="*/ 8 h 1048"/>
              <a:gd name="T52" fmla="*/ 2841 w 8120"/>
              <a:gd name="T53" fmla="*/ 8 h 1048"/>
              <a:gd name="T54" fmla="*/ 2639 w 8120"/>
              <a:gd name="T55" fmla="*/ 101 h 1048"/>
              <a:gd name="T56" fmla="*/ 2438 w 8120"/>
              <a:gd name="T57" fmla="*/ 10 h 1048"/>
              <a:gd name="T58" fmla="*/ 2237 w 8120"/>
              <a:gd name="T59" fmla="*/ 101 h 1048"/>
              <a:gd name="T60" fmla="*/ 2033 w 8120"/>
              <a:gd name="T61" fmla="*/ 6 h 1048"/>
              <a:gd name="T62" fmla="*/ 1829 w 8120"/>
              <a:gd name="T63" fmla="*/ 101 h 1048"/>
              <a:gd name="T64" fmla="*/ 1630 w 8120"/>
              <a:gd name="T65" fmla="*/ 12 h 1048"/>
              <a:gd name="T66" fmla="*/ 1430 w 8120"/>
              <a:gd name="T67" fmla="*/ 101 h 1048"/>
              <a:gd name="T68" fmla="*/ 1226 w 8120"/>
              <a:gd name="T69" fmla="*/ 6 h 1048"/>
              <a:gd name="T70" fmla="*/ 1022 w 8120"/>
              <a:gd name="T71" fmla="*/ 101 h 1048"/>
              <a:gd name="T72" fmla="*/ 819 w 8120"/>
              <a:gd name="T73" fmla="*/ 7 h 1048"/>
              <a:gd name="T74" fmla="*/ 615 w 8120"/>
              <a:gd name="T75" fmla="*/ 101 h 1048"/>
              <a:gd name="T76" fmla="*/ 411 w 8120"/>
              <a:gd name="T77" fmla="*/ 6 h 1048"/>
              <a:gd name="T78" fmla="*/ 207 w 8120"/>
              <a:gd name="T79" fmla="*/ 101 h 1048"/>
              <a:gd name="T80" fmla="*/ 0 w 8120"/>
              <a:gd name="T81" fmla="*/ 2 h 1048"/>
              <a:gd name="T82" fmla="*/ 0 w 8120"/>
              <a:gd name="T83" fmla="*/ 1048 h 1048"/>
              <a:gd name="T84" fmla="*/ 2841 w 8120"/>
              <a:gd name="T85" fmla="*/ 1048 h 1048"/>
              <a:gd name="T86" fmla="*/ 2841 w 8120"/>
              <a:gd name="T87" fmla="*/ 1048 h 1048"/>
              <a:gd name="T88" fmla="*/ 8120 w 8120"/>
              <a:gd name="T89" fmla="*/ 1048 h 1048"/>
              <a:gd name="T90" fmla="*/ 8120 w 8120"/>
              <a:gd name="T91" fmla="*/ 628 h 1048"/>
              <a:gd name="T92" fmla="*/ 8120 w 8120"/>
              <a:gd name="T93" fmla="*/ 240 h 1048"/>
              <a:gd name="T94" fmla="*/ 8120 w 8120"/>
              <a:gd name="T95" fmla="*/ 8 h 1048"/>
              <a:gd name="T96" fmla="*/ 8119 w 8120"/>
              <a:gd name="T97" fmla="*/ 6 h 1048"/>
              <a:gd name="T98" fmla="*/ 7916 w 8120"/>
              <a:gd name="T99" fmla="*/ 101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20" h="1048">
                <a:moveTo>
                  <a:pt x="7916" y="101"/>
                </a:moveTo>
                <a:cubicBezTo>
                  <a:pt x="7834" y="101"/>
                  <a:pt x="7761" y="65"/>
                  <a:pt x="7712" y="7"/>
                </a:cubicBezTo>
                <a:cubicBezTo>
                  <a:pt x="7664" y="65"/>
                  <a:pt x="7591" y="101"/>
                  <a:pt x="7509" y="101"/>
                </a:cubicBezTo>
                <a:cubicBezTo>
                  <a:pt x="7427" y="101"/>
                  <a:pt x="7354" y="64"/>
                  <a:pt x="7305" y="6"/>
                </a:cubicBezTo>
                <a:cubicBezTo>
                  <a:pt x="7256" y="64"/>
                  <a:pt x="7183" y="101"/>
                  <a:pt x="7101" y="101"/>
                </a:cubicBezTo>
                <a:cubicBezTo>
                  <a:pt x="7022" y="101"/>
                  <a:pt x="6950" y="67"/>
                  <a:pt x="6902" y="12"/>
                </a:cubicBezTo>
                <a:cubicBezTo>
                  <a:pt x="6853" y="67"/>
                  <a:pt x="6782" y="101"/>
                  <a:pt x="6702" y="101"/>
                </a:cubicBezTo>
                <a:cubicBezTo>
                  <a:pt x="6620" y="101"/>
                  <a:pt x="6547" y="64"/>
                  <a:pt x="6498" y="6"/>
                </a:cubicBezTo>
                <a:cubicBezTo>
                  <a:pt x="6449" y="64"/>
                  <a:pt x="6376" y="101"/>
                  <a:pt x="6294" y="101"/>
                </a:cubicBezTo>
                <a:cubicBezTo>
                  <a:pt x="6214" y="101"/>
                  <a:pt x="6142" y="66"/>
                  <a:pt x="6093" y="10"/>
                </a:cubicBezTo>
                <a:cubicBezTo>
                  <a:pt x="6045" y="66"/>
                  <a:pt x="5973" y="101"/>
                  <a:pt x="5893" y="101"/>
                </a:cubicBezTo>
                <a:cubicBezTo>
                  <a:pt x="5808" y="101"/>
                  <a:pt x="5732" y="62"/>
                  <a:pt x="5684" y="0"/>
                </a:cubicBezTo>
                <a:cubicBezTo>
                  <a:pt x="5635" y="62"/>
                  <a:pt x="5559" y="101"/>
                  <a:pt x="5475" y="101"/>
                </a:cubicBezTo>
                <a:cubicBezTo>
                  <a:pt x="5393" y="101"/>
                  <a:pt x="5320" y="64"/>
                  <a:pt x="5271" y="6"/>
                </a:cubicBezTo>
                <a:cubicBezTo>
                  <a:pt x="5222" y="64"/>
                  <a:pt x="5149" y="101"/>
                  <a:pt x="5067" y="101"/>
                </a:cubicBezTo>
                <a:cubicBezTo>
                  <a:pt x="4985" y="101"/>
                  <a:pt x="4912" y="65"/>
                  <a:pt x="4863" y="7"/>
                </a:cubicBezTo>
                <a:cubicBezTo>
                  <a:pt x="4814" y="65"/>
                  <a:pt x="4741" y="101"/>
                  <a:pt x="4660" y="101"/>
                </a:cubicBezTo>
                <a:cubicBezTo>
                  <a:pt x="4578" y="101"/>
                  <a:pt x="4505" y="64"/>
                  <a:pt x="4456" y="6"/>
                </a:cubicBezTo>
                <a:cubicBezTo>
                  <a:pt x="4407" y="64"/>
                  <a:pt x="4334" y="101"/>
                  <a:pt x="4252" y="101"/>
                </a:cubicBezTo>
                <a:cubicBezTo>
                  <a:pt x="4172" y="101"/>
                  <a:pt x="4101" y="67"/>
                  <a:pt x="4052" y="12"/>
                </a:cubicBezTo>
                <a:cubicBezTo>
                  <a:pt x="4004" y="67"/>
                  <a:pt x="3932" y="101"/>
                  <a:pt x="3853" y="101"/>
                </a:cubicBezTo>
                <a:cubicBezTo>
                  <a:pt x="3771" y="101"/>
                  <a:pt x="3698" y="64"/>
                  <a:pt x="3649" y="6"/>
                </a:cubicBezTo>
                <a:cubicBezTo>
                  <a:pt x="3600" y="64"/>
                  <a:pt x="3527" y="101"/>
                  <a:pt x="3445" y="101"/>
                </a:cubicBezTo>
                <a:cubicBezTo>
                  <a:pt x="3365" y="101"/>
                  <a:pt x="3293" y="66"/>
                  <a:pt x="3244" y="10"/>
                </a:cubicBezTo>
                <a:cubicBezTo>
                  <a:pt x="3195" y="66"/>
                  <a:pt x="3124" y="101"/>
                  <a:pt x="3043" y="101"/>
                </a:cubicBezTo>
                <a:cubicBezTo>
                  <a:pt x="2962" y="101"/>
                  <a:pt x="2890" y="64"/>
                  <a:pt x="2841" y="8"/>
                </a:cubicBezTo>
                <a:cubicBezTo>
                  <a:pt x="2841" y="8"/>
                  <a:pt x="2841" y="8"/>
                  <a:pt x="2841" y="8"/>
                </a:cubicBezTo>
                <a:cubicBezTo>
                  <a:pt x="2792" y="64"/>
                  <a:pt x="2720" y="101"/>
                  <a:pt x="2639" y="101"/>
                </a:cubicBezTo>
                <a:cubicBezTo>
                  <a:pt x="2559" y="101"/>
                  <a:pt x="2487" y="66"/>
                  <a:pt x="2438" y="10"/>
                </a:cubicBezTo>
                <a:cubicBezTo>
                  <a:pt x="2389" y="66"/>
                  <a:pt x="2317" y="101"/>
                  <a:pt x="2237" y="101"/>
                </a:cubicBezTo>
                <a:cubicBezTo>
                  <a:pt x="2155" y="101"/>
                  <a:pt x="2082" y="64"/>
                  <a:pt x="2033" y="6"/>
                </a:cubicBezTo>
                <a:cubicBezTo>
                  <a:pt x="1984" y="64"/>
                  <a:pt x="1911" y="101"/>
                  <a:pt x="1829" y="101"/>
                </a:cubicBezTo>
                <a:cubicBezTo>
                  <a:pt x="1750" y="101"/>
                  <a:pt x="1679" y="67"/>
                  <a:pt x="1630" y="12"/>
                </a:cubicBezTo>
                <a:cubicBezTo>
                  <a:pt x="1581" y="67"/>
                  <a:pt x="1510" y="101"/>
                  <a:pt x="1430" y="101"/>
                </a:cubicBezTo>
                <a:cubicBezTo>
                  <a:pt x="1348" y="101"/>
                  <a:pt x="1275" y="64"/>
                  <a:pt x="1226" y="6"/>
                </a:cubicBezTo>
                <a:cubicBezTo>
                  <a:pt x="1178" y="64"/>
                  <a:pt x="1104" y="101"/>
                  <a:pt x="1022" y="101"/>
                </a:cubicBezTo>
                <a:cubicBezTo>
                  <a:pt x="941" y="101"/>
                  <a:pt x="868" y="65"/>
                  <a:pt x="819" y="7"/>
                </a:cubicBezTo>
                <a:cubicBezTo>
                  <a:pt x="770" y="65"/>
                  <a:pt x="697" y="101"/>
                  <a:pt x="615" y="101"/>
                </a:cubicBezTo>
                <a:cubicBezTo>
                  <a:pt x="534" y="101"/>
                  <a:pt x="460" y="64"/>
                  <a:pt x="411" y="6"/>
                </a:cubicBezTo>
                <a:cubicBezTo>
                  <a:pt x="363" y="64"/>
                  <a:pt x="289" y="101"/>
                  <a:pt x="207" y="101"/>
                </a:cubicBezTo>
                <a:cubicBezTo>
                  <a:pt x="124" y="101"/>
                  <a:pt x="49" y="63"/>
                  <a:pt x="0" y="2"/>
                </a:cubicBezTo>
                <a:cubicBezTo>
                  <a:pt x="0" y="1048"/>
                  <a:pt x="0" y="1048"/>
                  <a:pt x="0" y="1048"/>
                </a:cubicBezTo>
                <a:cubicBezTo>
                  <a:pt x="2841" y="1048"/>
                  <a:pt x="2841" y="1048"/>
                  <a:pt x="2841" y="1048"/>
                </a:cubicBezTo>
                <a:cubicBezTo>
                  <a:pt x="2841" y="1048"/>
                  <a:pt x="2841" y="1048"/>
                  <a:pt x="2841" y="1048"/>
                </a:cubicBezTo>
                <a:cubicBezTo>
                  <a:pt x="8120" y="1048"/>
                  <a:pt x="8120" y="1048"/>
                  <a:pt x="8120" y="1048"/>
                </a:cubicBezTo>
                <a:cubicBezTo>
                  <a:pt x="8120" y="628"/>
                  <a:pt x="8120" y="628"/>
                  <a:pt x="8120" y="628"/>
                </a:cubicBezTo>
                <a:cubicBezTo>
                  <a:pt x="8120" y="240"/>
                  <a:pt x="8120" y="240"/>
                  <a:pt x="8120" y="240"/>
                </a:cubicBezTo>
                <a:cubicBezTo>
                  <a:pt x="8120" y="8"/>
                  <a:pt x="8120" y="8"/>
                  <a:pt x="8120" y="8"/>
                </a:cubicBezTo>
                <a:cubicBezTo>
                  <a:pt x="8120" y="7"/>
                  <a:pt x="8120" y="7"/>
                  <a:pt x="8119" y="6"/>
                </a:cubicBezTo>
                <a:cubicBezTo>
                  <a:pt x="8070" y="64"/>
                  <a:pt x="7998" y="101"/>
                  <a:pt x="7916" y="101"/>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43"/>
          <p:cNvSpPr>
            <a:spLocks/>
          </p:cNvSpPr>
          <p:nvPr/>
        </p:nvSpPr>
        <p:spPr bwMode="auto">
          <a:xfrm>
            <a:off x="8510549" y="5309608"/>
            <a:ext cx="509901" cy="518024"/>
          </a:xfrm>
          <a:custGeom>
            <a:avLst/>
            <a:gdLst>
              <a:gd name="T0" fmla="*/ 0 w 183"/>
              <a:gd name="T1" fmla="*/ 89 h 185"/>
              <a:gd name="T2" fmla="*/ 88 w 183"/>
              <a:gd name="T3" fmla="*/ 0 h 185"/>
              <a:gd name="T4" fmla="*/ 95 w 183"/>
              <a:gd name="T5" fmla="*/ 0 h 185"/>
              <a:gd name="T6" fmla="*/ 183 w 183"/>
              <a:gd name="T7" fmla="*/ 89 h 185"/>
              <a:gd name="T8" fmla="*/ 183 w 183"/>
              <a:gd name="T9" fmla="*/ 96 h 185"/>
              <a:gd name="T10" fmla="*/ 95 w 183"/>
              <a:gd name="T11" fmla="*/ 185 h 185"/>
              <a:gd name="T12" fmla="*/ 88 w 183"/>
              <a:gd name="T13" fmla="*/ 185 h 185"/>
              <a:gd name="T14" fmla="*/ 0 w 183"/>
              <a:gd name="T15" fmla="*/ 96 h 185"/>
              <a:gd name="T16" fmla="*/ 0 w 183"/>
              <a:gd name="T17" fmla="*/ 90 h 185"/>
              <a:gd name="T18" fmla="*/ 0 w 183"/>
              <a:gd name="T19" fmla="*/ 8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5">
                <a:moveTo>
                  <a:pt x="0" y="89"/>
                </a:moveTo>
                <a:cubicBezTo>
                  <a:pt x="72" y="88"/>
                  <a:pt x="87" y="72"/>
                  <a:pt x="88" y="0"/>
                </a:cubicBezTo>
                <a:cubicBezTo>
                  <a:pt x="95" y="0"/>
                  <a:pt x="95" y="0"/>
                  <a:pt x="95" y="0"/>
                </a:cubicBezTo>
                <a:cubicBezTo>
                  <a:pt x="95" y="72"/>
                  <a:pt x="111" y="88"/>
                  <a:pt x="183" y="89"/>
                </a:cubicBezTo>
                <a:cubicBezTo>
                  <a:pt x="183" y="96"/>
                  <a:pt x="183" y="96"/>
                  <a:pt x="183" y="96"/>
                </a:cubicBezTo>
                <a:cubicBezTo>
                  <a:pt x="111" y="97"/>
                  <a:pt x="96" y="113"/>
                  <a:pt x="95" y="185"/>
                </a:cubicBezTo>
                <a:cubicBezTo>
                  <a:pt x="88" y="185"/>
                  <a:pt x="88" y="185"/>
                  <a:pt x="88" y="185"/>
                </a:cubicBezTo>
                <a:cubicBezTo>
                  <a:pt x="87" y="113"/>
                  <a:pt x="72" y="97"/>
                  <a:pt x="0" y="96"/>
                </a:cubicBezTo>
                <a:cubicBezTo>
                  <a:pt x="0" y="90"/>
                  <a:pt x="0" y="90"/>
                  <a:pt x="0" y="90"/>
                </a:cubicBezTo>
                <a:lnTo>
                  <a:pt x="0" y="89"/>
                </a:lnTo>
                <a:close/>
              </a:path>
            </a:pathLst>
          </a:custGeom>
          <a:solidFill>
            <a:srgbClr val="009EE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Text Placeholder 2"/>
          <p:cNvSpPr>
            <a:spLocks noGrp="1"/>
          </p:cNvSpPr>
          <p:nvPr>
            <p:ph type="body" sz="quarter" idx="11" hasCustomPrompt="1"/>
          </p:nvPr>
        </p:nvSpPr>
        <p:spPr bwMode="white">
          <a:xfrm>
            <a:off x="8922429" y="5707556"/>
            <a:ext cx="3431781" cy="944103"/>
          </a:xfrm>
        </p:spPr>
        <p:txBody>
          <a:bodyPr tIns="0" rIns="0"/>
          <a:lstStyle>
            <a:lvl1pPr>
              <a:lnSpc>
                <a:spcPct val="87000"/>
              </a:lnSpc>
              <a:spcBef>
                <a:spcPts val="0"/>
              </a:spcBef>
              <a:spcAft>
                <a:spcPts val="0"/>
              </a:spcAft>
              <a:defRPr sz="12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880234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10000" decel="10000" autoRev="1" fill="hold" grpId="0" nodeType="withEffect">
                                  <p:stCondLst>
                                    <p:cond delay="0"/>
                                  </p:stCondLst>
                                  <p:childTnLst>
                                    <p:animMotion origin="layout" path="M 0.06224 3.7037E-6 L -0.0625 3.7037E-6 " pathEditMode="relative" rAng="0" ptsTypes="AA">
                                      <p:cBhvr>
                                        <p:cTn id="6" dur="5000" fill="hold"/>
                                        <p:tgtEl>
                                          <p:spTgt spid="9"/>
                                        </p:tgtEl>
                                        <p:attrNameLst>
                                          <p:attrName>ppt_x</p:attrName>
                                          <p:attrName>ppt_y</p:attrName>
                                        </p:attrNameLst>
                                      </p:cBhvr>
                                      <p:rCtr x="-6237" y="0"/>
                                    </p:animMotion>
                                  </p:childTnLst>
                                </p:cTn>
                              </p:par>
                              <p:par>
                                <p:cTn id="7" presetID="35" presetClass="path" presetSubtype="0" repeatCount="indefinite" accel="10000" decel="10000" autoRev="1" fill="hold" grpId="0" nodeType="withEffect">
                                  <p:stCondLst>
                                    <p:cond delay="0"/>
                                  </p:stCondLst>
                                  <p:childTnLst>
                                    <p:animMotion origin="layout" path="M 0.06224 3.7037E-6 L -0.0625 3.7037E-6 " pathEditMode="relative" rAng="0" ptsTypes="AA">
                                      <p:cBhvr>
                                        <p:cTn id="8" dur="5000" spd="-100000" fill="hold"/>
                                        <p:tgtEl>
                                          <p:spTgt spid="15"/>
                                        </p:tgtEl>
                                        <p:attrNameLst>
                                          <p:attrName>ppt_x</p:attrName>
                                          <p:attrName>ppt_y</p:attrName>
                                        </p:attrNameLst>
                                      </p:cBhvr>
                                      <p:rCtr x="-6237" y="0"/>
                                    </p:animMotion>
                                  </p:childTnLst>
                                </p:cTn>
                              </p:par>
                              <p:par>
                                <p:cTn id="9" presetID="35" presetClass="path" presetSubtype="0" repeatCount="indefinite" accel="10000" decel="10000" autoRev="1" fill="hold" grpId="0" nodeType="withEffect">
                                  <p:stCondLst>
                                    <p:cond delay="0"/>
                                  </p:stCondLst>
                                  <p:childTnLst>
                                    <p:animMotion origin="layout" path="M 0.06224 3.7037E-6 L -0.0625 3.7037E-6 " pathEditMode="relative" rAng="0" ptsTypes="AA">
                                      <p:cBhvr>
                                        <p:cTn id="10" dur="5000" fill="hold"/>
                                        <p:tgtEl>
                                          <p:spTgt spid="18"/>
                                        </p:tgtEl>
                                        <p:attrNameLst>
                                          <p:attrName>ppt_x</p:attrName>
                                          <p:attrName>ppt_y</p:attrName>
                                        </p:attrNameLst>
                                      </p:cBhvr>
                                      <p:rCtr x="-6237" y="0"/>
                                    </p:animMotion>
                                  </p:childTnLst>
                                </p:cTn>
                              </p:par>
                              <p:par>
                                <p:cTn id="11" presetID="35" presetClass="path" presetSubtype="0" repeatCount="indefinite" accel="10000" decel="10000" autoRev="1" fill="hold" grpId="0" nodeType="withEffect">
                                  <p:stCondLst>
                                    <p:cond delay="0"/>
                                  </p:stCondLst>
                                  <p:childTnLst>
                                    <p:animMotion origin="layout" path="M 0.06224 3.7037E-6 L -0.0625 3.7037E-6 " pathEditMode="relative" rAng="0" ptsTypes="AA">
                                      <p:cBhvr>
                                        <p:cTn id="12" dur="5000" fill="hold"/>
                                        <p:tgtEl>
                                          <p:spTgt spid="24"/>
                                        </p:tgtEl>
                                        <p:attrNameLst>
                                          <p:attrName>ppt_x</p:attrName>
                                          <p:attrName>ppt_y</p:attrName>
                                        </p:attrNameLst>
                                      </p:cBhvr>
                                      <p:rCtr x="-6237" y="0"/>
                                    </p:animMotion>
                                  </p:childTnLst>
                                </p:cTn>
                              </p:par>
                              <p:par>
                                <p:cTn id="13" presetID="35" presetClass="path" presetSubtype="0" repeatCount="indefinite" accel="10000" decel="10000" autoRev="1" fill="hold" grpId="0" nodeType="withEffect">
                                  <p:stCondLst>
                                    <p:cond delay="0"/>
                                  </p:stCondLst>
                                  <p:childTnLst>
                                    <p:animMotion origin="layout" path="M 0.06224 1.85185E-6 L -0.0625 1.85185E-6 " pathEditMode="relative" rAng="0" ptsTypes="AA">
                                      <p:cBhvr>
                                        <p:cTn id="14" dur="5000" spd="-100000" fill="hold"/>
                                        <p:tgtEl>
                                          <p:spTgt spid="27"/>
                                        </p:tgtEl>
                                        <p:attrNameLst>
                                          <p:attrName>ppt_x</p:attrName>
                                          <p:attrName>ppt_y</p:attrName>
                                        </p:attrNameLst>
                                      </p:cBhvr>
                                      <p:rCtr x="-6237" y="0"/>
                                    </p:animMotion>
                                  </p:childTnLst>
                                </p:cTn>
                              </p:par>
                              <p:par>
                                <p:cTn id="15" presetID="35" presetClass="path" presetSubtype="0" repeatCount="indefinite" accel="10000" decel="10000" autoRev="1" fill="hold" grpId="0" nodeType="withEffect">
                                  <p:stCondLst>
                                    <p:cond delay="0"/>
                                  </p:stCondLst>
                                  <p:childTnLst>
                                    <p:animMotion origin="layout" path="M 0.06224 3.7037E-6 L -0.0625 3.7037E-6 " pathEditMode="relative" rAng="0" ptsTypes="AA">
                                      <p:cBhvr>
                                        <p:cTn id="16" dur="5000" spd="-100000" fill="hold"/>
                                        <p:tgtEl>
                                          <p:spTgt spid="19"/>
                                        </p:tgtEl>
                                        <p:attrNameLst>
                                          <p:attrName>ppt_x</p:attrName>
                                          <p:attrName>ppt_y</p:attrName>
                                        </p:attrNameLst>
                                      </p:cBhvr>
                                      <p:rCtr x="-6237" y="0"/>
                                    </p:animMotion>
                                  </p:childTnLst>
                                </p:cTn>
                              </p:par>
                              <p:par>
                                <p:cTn id="17" presetID="32" presetClass="emph" presetSubtype="0" repeatCount="indefinite" fill="hold" grpId="0" nodeType="withEffect">
                                  <p:stCondLst>
                                    <p:cond delay="0"/>
                                  </p:stCondLst>
                                  <p:childTnLst>
                                    <p:animRot by="120000">
                                      <p:cBhvr>
                                        <p:cTn id="18" dur="300" fill="hold">
                                          <p:stCondLst>
                                            <p:cond delay="0"/>
                                          </p:stCondLst>
                                        </p:cTn>
                                        <p:tgtEl>
                                          <p:spTgt spid="13"/>
                                        </p:tgtEl>
                                        <p:attrNameLst>
                                          <p:attrName>r</p:attrName>
                                        </p:attrNameLst>
                                      </p:cBhvr>
                                    </p:animRot>
                                    <p:animRot by="-240000">
                                      <p:cBhvr>
                                        <p:cTn id="19" dur="600" fill="hold">
                                          <p:stCondLst>
                                            <p:cond delay="600"/>
                                          </p:stCondLst>
                                        </p:cTn>
                                        <p:tgtEl>
                                          <p:spTgt spid="13"/>
                                        </p:tgtEl>
                                        <p:attrNameLst>
                                          <p:attrName>r</p:attrName>
                                        </p:attrNameLst>
                                      </p:cBhvr>
                                    </p:animRot>
                                    <p:animRot by="240000">
                                      <p:cBhvr>
                                        <p:cTn id="20" dur="600" fill="hold">
                                          <p:stCondLst>
                                            <p:cond delay="1200"/>
                                          </p:stCondLst>
                                        </p:cTn>
                                        <p:tgtEl>
                                          <p:spTgt spid="13"/>
                                        </p:tgtEl>
                                        <p:attrNameLst>
                                          <p:attrName>r</p:attrName>
                                        </p:attrNameLst>
                                      </p:cBhvr>
                                    </p:animRot>
                                    <p:animRot by="-240000">
                                      <p:cBhvr>
                                        <p:cTn id="21" dur="600" fill="hold">
                                          <p:stCondLst>
                                            <p:cond delay="1800"/>
                                          </p:stCondLst>
                                        </p:cTn>
                                        <p:tgtEl>
                                          <p:spTgt spid="13"/>
                                        </p:tgtEl>
                                        <p:attrNameLst>
                                          <p:attrName>r</p:attrName>
                                        </p:attrNameLst>
                                      </p:cBhvr>
                                    </p:animRot>
                                    <p:animRot by="120000">
                                      <p:cBhvr>
                                        <p:cTn id="22" dur="600" fill="hold">
                                          <p:stCondLst>
                                            <p:cond delay="2400"/>
                                          </p:stCondLst>
                                        </p:cTn>
                                        <p:tgtEl>
                                          <p:spTgt spid="13"/>
                                        </p:tgtEl>
                                        <p:attrNameLst>
                                          <p:attrName>r</p:attrName>
                                        </p:attrNameLst>
                                      </p:cBhvr>
                                    </p:animRot>
                                  </p:childTnLst>
                                </p:cTn>
                              </p:par>
                              <p:par>
                                <p:cTn id="23" presetID="32" presetClass="emph" presetSubtype="0" repeatCount="indefinite" fill="hold" grpId="0" nodeType="withEffect">
                                  <p:stCondLst>
                                    <p:cond delay="50"/>
                                  </p:stCondLst>
                                  <p:childTnLst>
                                    <p:animRot by="120000">
                                      <p:cBhvr>
                                        <p:cTn id="24" dur="100" fill="hold">
                                          <p:stCondLst>
                                            <p:cond delay="0"/>
                                          </p:stCondLst>
                                        </p:cTn>
                                        <p:tgtEl>
                                          <p:spTgt spid="14"/>
                                        </p:tgtEl>
                                        <p:attrNameLst>
                                          <p:attrName>r</p:attrName>
                                        </p:attrNameLst>
                                      </p:cBhvr>
                                    </p:animRot>
                                    <p:animRot by="-240000">
                                      <p:cBhvr>
                                        <p:cTn id="25" dur="200" fill="hold">
                                          <p:stCondLst>
                                            <p:cond delay="200"/>
                                          </p:stCondLst>
                                        </p:cTn>
                                        <p:tgtEl>
                                          <p:spTgt spid="14"/>
                                        </p:tgtEl>
                                        <p:attrNameLst>
                                          <p:attrName>r</p:attrName>
                                        </p:attrNameLst>
                                      </p:cBhvr>
                                    </p:animRot>
                                    <p:animRot by="240000">
                                      <p:cBhvr>
                                        <p:cTn id="26" dur="200" fill="hold">
                                          <p:stCondLst>
                                            <p:cond delay="400"/>
                                          </p:stCondLst>
                                        </p:cTn>
                                        <p:tgtEl>
                                          <p:spTgt spid="14"/>
                                        </p:tgtEl>
                                        <p:attrNameLst>
                                          <p:attrName>r</p:attrName>
                                        </p:attrNameLst>
                                      </p:cBhvr>
                                    </p:animRot>
                                    <p:animRot by="-240000">
                                      <p:cBhvr>
                                        <p:cTn id="27" dur="200" fill="hold">
                                          <p:stCondLst>
                                            <p:cond delay="600"/>
                                          </p:stCondLst>
                                        </p:cTn>
                                        <p:tgtEl>
                                          <p:spTgt spid="14"/>
                                        </p:tgtEl>
                                        <p:attrNameLst>
                                          <p:attrName>r</p:attrName>
                                        </p:attrNameLst>
                                      </p:cBhvr>
                                    </p:animRot>
                                    <p:animRot by="120000">
                                      <p:cBhvr>
                                        <p:cTn id="28" dur="200" fill="hold">
                                          <p:stCondLst>
                                            <p:cond delay="800"/>
                                          </p:stCondLst>
                                        </p:cTn>
                                        <p:tgtEl>
                                          <p:spTgt spid="14"/>
                                        </p:tgtEl>
                                        <p:attrNameLst>
                                          <p:attrName>r</p:attrName>
                                        </p:attrNameLst>
                                      </p:cBhvr>
                                    </p:animRot>
                                  </p:childTnLst>
                                </p:cTn>
                              </p:par>
                              <p:par>
                                <p:cTn id="29" presetID="32" presetClass="emph" presetSubtype="0" repeatCount="indefinite" fill="hold" grpId="0" nodeType="withEffect">
                                  <p:stCondLst>
                                    <p:cond delay="100"/>
                                  </p:stCondLst>
                                  <p:childTnLst>
                                    <p:animRot by="120000">
                                      <p:cBhvr>
                                        <p:cTn id="30" dur="100" fill="hold">
                                          <p:stCondLst>
                                            <p:cond delay="0"/>
                                          </p:stCondLst>
                                        </p:cTn>
                                        <p:tgtEl>
                                          <p:spTgt spid="16"/>
                                        </p:tgtEl>
                                        <p:attrNameLst>
                                          <p:attrName>r</p:attrName>
                                        </p:attrNameLst>
                                      </p:cBhvr>
                                    </p:animRot>
                                    <p:animRot by="-240000">
                                      <p:cBhvr>
                                        <p:cTn id="31" dur="200" fill="hold">
                                          <p:stCondLst>
                                            <p:cond delay="200"/>
                                          </p:stCondLst>
                                        </p:cTn>
                                        <p:tgtEl>
                                          <p:spTgt spid="16"/>
                                        </p:tgtEl>
                                        <p:attrNameLst>
                                          <p:attrName>r</p:attrName>
                                        </p:attrNameLst>
                                      </p:cBhvr>
                                    </p:animRot>
                                    <p:animRot by="240000">
                                      <p:cBhvr>
                                        <p:cTn id="32" dur="200" fill="hold">
                                          <p:stCondLst>
                                            <p:cond delay="400"/>
                                          </p:stCondLst>
                                        </p:cTn>
                                        <p:tgtEl>
                                          <p:spTgt spid="16"/>
                                        </p:tgtEl>
                                        <p:attrNameLst>
                                          <p:attrName>r</p:attrName>
                                        </p:attrNameLst>
                                      </p:cBhvr>
                                    </p:animRot>
                                    <p:animRot by="-240000">
                                      <p:cBhvr>
                                        <p:cTn id="33" dur="200" fill="hold">
                                          <p:stCondLst>
                                            <p:cond delay="600"/>
                                          </p:stCondLst>
                                        </p:cTn>
                                        <p:tgtEl>
                                          <p:spTgt spid="16"/>
                                        </p:tgtEl>
                                        <p:attrNameLst>
                                          <p:attrName>r</p:attrName>
                                        </p:attrNameLst>
                                      </p:cBhvr>
                                    </p:animRot>
                                    <p:animRot by="120000">
                                      <p:cBhvr>
                                        <p:cTn id="34" dur="200" fill="hold">
                                          <p:stCondLst>
                                            <p:cond delay="800"/>
                                          </p:stCondLst>
                                        </p:cTn>
                                        <p:tgtEl>
                                          <p:spTgt spid="16"/>
                                        </p:tgtEl>
                                        <p:attrNameLst>
                                          <p:attrName>r</p:attrName>
                                        </p:attrNameLst>
                                      </p:cBhvr>
                                    </p:animRot>
                                  </p:childTnLst>
                                </p:cTn>
                              </p:par>
                              <p:par>
                                <p:cTn id="35" presetID="32" presetClass="emph" presetSubtype="0" repeatCount="indefinite" fill="hold" grpId="0" nodeType="withEffect">
                                  <p:stCondLst>
                                    <p:cond delay="0"/>
                                  </p:stCondLst>
                                  <p:childTnLst>
                                    <p:animRot by="120000">
                                      <p:cBhvr>
                                        <p:cTn id="36" dur="100" fill="hold">
                                          <p:stCondLst>
                                            <p:cond delay="0"/>
                                          </p:stCondLst>
                                        </p:cTn>
                                        <p:tgtEl>
                                          <p:spTgt spid="17"/>
                                        </p:tgtEl>
                                        <p:attrNameLst>
                                          <p:attrName>r</p:attrName>
                                        </p:attrNameLst>
                                      </p:cBhvr>
                                    </p:animRot>
                                    <p:animRot by="-240000">
                                      <p:cBhvr>
                                        <p:cTn id="37" dur="200" fill="hold">
                                          <p:stCondLst>
                                            <p:cond delay="200"/>
                                          </p:stCondLst>
                                        </p:cTn>
                                        <p:tgtEl>
                                          <p:spTgt spid="17"/>
                                        </p:tgtEl>
                                        <p:attrNameLst>
                                          <p:attrName>r</p:attrName>
                                        </p:attrNameLst>
                                      </p:cBhvr>
                                    </p:animRot>
                                    <p:animRot by="240000">
                                      <p:cBhvr>
                                        <p:cTn id="38" dur="200" fill="hold">
                                          <p:stCondLst>
                                            <p:cond delay="400"/>
                                          </p:stCondLst>
                                        </p:cTn>
                                        <p:tgtEl>
                                          <p:spTgt spid="17"/>
                                        </p:tgtEl>
                                        <p:attrNameLst>
                                          <p:attrName>r</p:attrName>
                                        </p:attrNameLst>
                                      </p:cBhvr>
                                    </p:animRot>
                                    <p:animRot by="-240000">
                                      <p:cBhvr>
                                        <p:cTn id="39" dur="200" fill="hold">
                                          <p:stCondLst>
                                            <p:cond delay="600"/>
                                          </p:stCondLst>
                                        </p:cTn>
                                        <p:tgtEl>
                                          <p:spTgt spid="17"/>
                                        </p:tgtEl>
                                        <p:attrNameLst>
                                          <p:attrName>r</p:attrName>
                                        </p:attrNameLst>
                                      </p:cBhvr>
                                    </p:animRot>
                                    <p:animRot by="120000">
                                      <p:cBhvr>
                                        <p:cTn id="40" dur="200" fill="hold">
                                          <p:stCondLst>
                                            <p:cond delay="800"/>
                                          </p:stCondLst>
                                        </p:cTn>
                                        <p:tgtEl>
                                          <p:spTgt spid="17"/>
                                        </p:tgtEl>
                                        <p:attrNameLst>
                                          <p:attrName>r</p:attrName>
                                        </p:attrNameLst>
                                      </p:cBhvr>
                                    </p:animRot>
                                  </p:childTnLst>
                                </p:cTn>
                              </p:par>
                              <p:par>
                                <p:cTn id="41" presetID="32" presetClass="emph" presetSubtype="0" repeatCount="indefinite" fill="hold" grpId="0" nodeType="withEffect">
                                  <p:stCondLst>
                                    <p:cond delay="150"/>
                                  </p:stCondLst>
                                  <p:childTnLst>
                                    <p:animRot by="120000">
                                      <p:cBhvr>
                                        <p:cTn id="42" dur="100" fill="hold">
                                          <p:stCondLst>
                                            <p:cond delay="0"/>
                                          </p:stCondLst>
                                        </p:cTn>
                                        <p:tgtEl>
                                          <p:spTgt spid="20"/>
                                        </p:tgtEl>
                                        <p:attrNameLst>
                                          <p:attrName>r</p:attrName>
                                        </p:attrNameLst>
                                      </p:cBhvr>
                                    </p:animRot>
                                    <p:animRot by="-240000">
                                      <p:cBhvr>
                                        <p:cTn id="43" dur="200" fill="hold">
                                          <p:stCondLst>
                                            <p:cond delay="200"/>
                                          </p:stCondLst>
                                        </p:cTn>
                                        <p:tgtEl>
                                          <p:spTgt spid="20"/>
                                        </p:tgtEl>
                                        <p:attrNameLst>
                                          <p:attrName>r</p:attrName>
                                        </p:attrNameLst>
                                      </p:cBhvr>
                                    </p:animRot>
                                    <p:animRot by="240000">
                                      <p:cBhvr>
                                        <p:cTn id="44" dur="200" fill="hold">
                                          <p:stCondLst>
                                            <p:cond delay="400"/>
                                          </p:stCondLst>
                                        </p:cTn>
                                        <p:tgtEl>
                                          <p:spTgt spid="20"/>
                                        </p:tgtEl>
                                        <p:attrNameLst>
                                          <p:attrName>r</p:attrName>
                                        </p:attrNameLst>
                                      </p:cBhvr>
                                    </p:animRot>
                                    <p:animRot by="-240000">
                                      <p:cBhvr>
                                        <p:cTn id="45" dur="200" fill="hold">
                                          <p:stCondLst>
                                            <p:cond delay="600"/>
                                          </p:stCondLst>
                                        </p:cTn>
                                        <p:tgtEl>
                                          <p:spTgt spid="20"/>
                                        </p:tgtEl>
                                        <p:attrNameLst>
                                          <p:attrName>r</p:attrName>
                                        </p:attrNameLst>
                                      </p:cBhvr>
                                    </p:animRot>
                                    <p:animRot by="120000">
                                      <p:cBhvr>
                                        <p:cTn id="46" dur="200" fill="hold">
                                          <p:stCondLst>
                                            <p:cond delay="800"/>
                                          </p:stCondLst>
                                        </p:cTn>
                                        <p:tgtEl>
                                          <p:spTgt spid="20"/>
                                        </p:tgtEl>
                                        <p:attrNameLst>
                                          <p:attrName>r</p:attrName>
                                        </p:attrNameLst>
                                      </p:cBhvr>
                                    </p:animRot>
                                  </p:childTnLst>
                                </p:cTn>
                              </p:par>
                              <p:par>
                                <p:cTn id="47" presetID="32" presetClass="emph" presetSubtype="0" repeatCount="indefinite" fill="hold" grpId="0" nodeType="withEffect">
                                  <p:stCondLst>
                                    <p:cond delay="50"/>
                                  </p:stCondLst>
                                  <p:childTnLst>
                                    <p:animRot by="120000">
                                      <p:cBhvr>
                                        <p:cTn id="48" dur="100" fill="hold">
                                          <p:stCondLst>
                                            <p:cond delay="0"/>
                                          </p:stCondLst>
                                        </p:cTn>
                                        <p:tgtEl>
                                          <p:spTgt spid="12"/>
                                        </p:tgtEl>
                                        <p:attrNameLst>
                                          <p:attrName>r</p:attrName>
                                        </p:attrNameLst>
                                      </p:cBhvr>
                                    </p:animRot>
                                    <p:animRot by="-240000">
                                      <p:cBhvr>
                                        <p:cTn id="49" dur="200" fill="hold">
                                          <p:stCondLst>
                                            <p:cond delay="200"/>
                                          </p:stCondLst>
                                        </p:cTn>
                                        <p:tgtEl>
                                          <p:spTgt spid="12"/>
                                        </p:tgtEl>
                                        <p:attrNameLst>
                                          <p:attrName>r</p:attrName>
                                        </p:attrNameLst>
                                      </p:cBhvr>
                                    </p:animRot>
                                    <p:animRot by="240000">
                                      <p:cBhvr>
                                        <p:cTn id="50" dur="200" fill="hold">
                                          <p:stCondLst>
                                            <p:cond delay="400"/>
                                          </p:stCondLst>
                                        </p:cTn>
                                        <p:tgtEl>
                                          <p:spTgt spid="12"/>
                                        </p:tgtEl>
                                        <p:attrNameLst>
                                          <p:attrName>r</p:attrName>
                                        </p:attrNameLst>
                                      </p:cBhvr>
                                    </p:animRot>
                                    <p:animRot by="-240000">
                                      <p:cBhvr>
                                        <p:cTn id="51" dur="200" fill="hold">
                                          <p:stCondLst>
                                            <p:cond delay="600"/>
                                          </p:stCondLst>
                                        </p:cTn>
                                        <p:tgtEl>
                                          <p:spTgt spid="12"/>
                                        </p:tgtEl>
                                        <p:attrNameLst>
                                          <p:attrName>r</p:attrName>
                                        </p:attrNameLst>
                                      </p:cBhvr>
                                    </p:animRot>
                                    <p:animRot by="120000">
                                      <p:cBhvr>
                                        <p:cTn id="52" dur="200" fill="hold">
                                          <p:stCondLst>
                                            <p:cond delay="800"/>
                                          </p:stCondLst>
                                        </p:cTn>
                                        <p:tgtEl>
                                          <p:spTgt spid="12"/>
                                        </p:tgtEl>
                                        <p:attrNameLst>
                                          <p:attrName>r</p:attrName>
                                        </p:attrNameLst>
                                      </p:cBhvr>
                                    </p:animRot>
                                  </p:childTnLst>
                                </p:cTn>
                              </p:par>
                              <p:par>
                                <p:cTn id="53" presetID="32" presetClass="emph" presetSubtype="0" repeatCount="indefinite" fill="hold" grpId="0" nodeType="withEffect">
                                  <p:stCondLst>
                                    <p:cond delay="150"/>
                                  </p:stCondLst>
                                  <p:childTnLst>
                                    <p:animRot by="120000">
                                      <p:cBhvr>
                                        <p:cTn id="54" dur="100" fill="hold">
                                          <p:stCondLst>
                                            <p:cond delay="0"/>
                                          </p:stCondLst>
                                        </p:cTn>
                                        <p:tgtEl>
                                          <p:spTgt spid="25"/>
                                        </p:tgtEl>
                                        <p:attrNameLst>
                                          <p:attrName>r</p:attrName>
                                        </p:attrNameLst>
                                      </p:cBhvr>
                                    </p:animRot>
                                    <p:animRot by="-240000">
                                      <p:cBhvr>
                                        <p:cTn id="55" dur="200" fill="hold">
                                          <p:stCondLst>
                                            <p:cond delay="200"/>
                                          </p:stCondLst>
                                        </p:cTn>
                                        <p:tgtEl>
                                          <p:spTgt spid="25"/>
                                        </p:tgtEl>
                                        <p:attrNameLst>
                                          <p:attrName>r</p:attrName>
                                        </p:attrNameLst>
                                      </p:cBhvr>
                                    </p:animRot>
                                    <p:animRot by="240000">
                                      <p:cBhvr>
                                        <p:cTn id="56" dur="200" fill="hold">
                                          <p:stCondLst>
                                            <p:cond delay="400"/>
                                          </p:stCondLst>
                                        </p:cTn>
                                        <p:tgtEl>
                                          <p:spTgt spid="25"/>
                                        </p:tgtEl>
                                        <p:attrNameLst>
                                          <p:attrName>r</p:attrName>
                                        </p:attrNameLst>
                                      </p:cBhvr>
                                    </p:animRot>
                                    <p:animRot by="-240000">
                                      <p:cBhvr>
                                        <p:cTn id="57" dur="200" fill="hold">
                                          <p:stCondLst>
                                            <p:cond delay="600"/>
                                          </p:stCondLst>
                                        </p:cTn>
                                        <p:tgtEl>
                                          <p:spTgt spid="25"/>
                                        </p:tgtEl>
                                        <p:attrNameLst>
                                          <p:attrName>r</p:attrName>
                                        </p:attrNameLst>
                                      </p:cBhvr>
                                    </p:animRot>
                                    <p:animRot by="120000">
                                      <p:cBhvr>
                                        <p:cTn id="58" dur="200" fill="hold">
                                          <p:stCondLst>
                                            <p:cond delay="800"/>
                                          </p:stCondLst>
                                        </p:cTn>
                                        <p:tgtEl>
                                          <p:spTgt spid="25"/>
                                        </p:tgtEl>
                                        <p:attrNameLst>
                                          <p:attrName>r</p:attrName>
                                        </p:attrNameLst>
                                      </p:cBhvr>
                                    </p:animRot>
                                  </p:childTnLst>
                                </p:cTn>
                              </p:par>
                              <p:par>
                                <p:cTn id="59" presetID="32" presetClass="emph" presetSubtype="0" repeatCount="indefinite" fill="hold" grpId="0" nodeType="withEffect">
                                  <p:stCondLst>
                                    <p:cond delay="200"/>
                                  </p:stCondLst>
                                  <p:childTnLst>
                                    <p:animRot by="120000">
                                      <p:cBhvr>
                                        <p:cTn id="60" dur="100" fill="hold">
                                          <p:stCondLst>
                                            <p:cond delay="0"/>
                                          </p:stCondLst>
                                        </p:cTn>
                                        <p:tgtEl>
                                          <p:spTgt spid="21"/>
                                        </p:tgtEl>
                                        <p:attrNameLst>
                                          <p:attrName>r</p:attrName>
                                        </p:attrNameLst>
                                      </p:cBhvr>
                                    </p:animRot>
                                    <p:animRot by="-240000">
                                      <p:cBhvr>
                                        <p:cTn id="61" dur="200" fill="hold">
                                          <p:stCondLst>
                                            <p:cond delay="200"/>
                                          </p:stCondLst>
                                        </p:cTn>
                                        <p:tgtEl>
                                          <p:spTgt spid="21"/>
                                        </p:tgtEl>
                                        <p:attrNameLst>
                                          <p:attrName>r</p:attrName>
                                        </p:attrNameLst>
                                      </p:cBhvr>
                                    </p:animRot>
                                    <p:animRot by="240000">
                                      <p:cBhvr>
                                        <p:cTn id="62" dur="200" fill="hold">
                                          <p:stCondLst>
                                            <p:cond delay="400"/>
                                          </p:stCondLst>
                                        </p:cTn>
                                        <p:tgtEl>
                                          <p:spTgt spid="21"/>
                                        </p:tgtEl>
                                        <p:attrNameLst>
                                          <p:attrName>r</p:attrName>
                                        </p:attrNameLst>
                                      </p:cBhvr>
                                    </p:animRot>
                                    <p:animRot by="-240000">
                                      <p:cBhvr>
                                        <p:cTn id="63" dur="200" fill="hold">
                                          <p:stCondLst>
                                            <p:cond delay="600"/>
                                          </p:stCondLst>
                                        </p:cTn>
                                        <p:tgtEl>
                                          <p:spTgt spid="21"/>
                                        </p:tgtEl>
                                        <p:attrNameLst>
                                          <p:attrName>r</p:attrName>
                                        </p:attrNameLst>
                                      </p:cBhvr>
                                    </p:animRot>
                                    <p:animRot by="120000">
                                      <p:cBhvr>
                                        <p:cTn id="64" dur="200" fill="hold">
                                          <p:stCondLst>
                                            <p:cond delay="800"/>
                                          </p:stCondLst>
                                        </p:cTn>
                                        <p:tgtEl>
                                          <p:spTgt spid="21"/>
                                        </p:tgtEl>
                                        <p:attrNameLst>
                                          <p:attrName>r</p:attrName>
                                        </p:attrNameLst>
                                      </p:cBhvr>
                                    </p:animRot>
                                  </p:childTnLst>
                                </p:cTn>
                              </p:par>
                              <p:par>
                                <p:cTn id="65" presetID="32" presetClass="emph" presetSubtype="0" repeatCount="indefinite" fill="hold" grpId="0" nodeType="withEffect">
                                  <p:stCondLst>
                                    <p:cond delay="0"/>
                                  </p:stCondLst>
                                  <p:childTnLst>
                                    <p:animRot by="120000">
                                      <p:cBhvr>
                                        <p:cTn id="66" dur="100" fill="hold">
                                          <p:stCondLst>
                                            <p:cond delay="0"/>
                                          </p:stCondLst>
                                        </p:cTn>
                                        <p:tgtEl>
                                          <p:spTgt spid="26"/>
                                        </p:tgtEl>
                                        <p:attrNameLst>
                                          <p:attrName>r</p:attrName>
                                        </p:attrNameLst>
                                      </p:cBhvr>
                                    </p:animRot>
                                    <p:animRot by="-240000">
                                      <p:cBhvr>
                                        <p:cTn id="67" dur="200" fill="hold">
                                          <p:stCondLst>
                                            <p:cond delay="200"/>
                                          </p:stCondLst>
                                        </p:cTn>
                                        <p:tgtEl>
                                          <p:spTgt spid="26"/>
                                        </p:tgtEl>
                                        <p:attrNameLst>
                                          <p:attrName>r</p:attrName>
                                        </p:attrNameLst>
                                      </p:cBhvr>
                                    </p:animRot>
                                    <p:animRot by="240000">
                                      <p:cBhvr>
                                        <p:cTn id="68" dur="200" fill="hold">
                                          <p:stCondLst>
                                            <p:cond delay="400"/>
                                          </p:stCondLst>
                                        </p:cTn>
                                        <p:tgtEl>
                                          <p:spTgt spid="26"/>
                                        </p:tgtEl>
                                        <p:attrNameLst>
                                          <p:attrName>r</p:attrName>
                                        </p:attrNameLst>
                                      </p:cBhvr>
                                    </p:animRot>
                                    <p:animRot by="-240000">
                                      <p:cBhvr>
                                        <p:cTn id="69" dur="200" fill="hold">
                                          <p:stCondLst>
                                            <p:cond delay="600"/>
                                          </p:stCondLst>
                                        </p:cTn>
                                        <p:tgtEl>
                                          <p:spTgt spid="26"/>
                                        </p:tgtEl>
                                        <p:attrNameLst>
                                          <p:attrName>r</p:attrName>
                                        </p:attrNameLst>
                                      </p:cBhvr>
                                    </p:animRot>
                                    <p:animRot by="120000">
                                      <p:cBhvr>
                                        <p:cTn id="70" dur="200" fill="hold">
                                          <p:stCondLst>
                                            <p:cond delay="800"/>
                                          </p:stCondLst>
                                        </p:cTn>
                                        <p:tgtEl>
                                          <p:spTgt spid="26"/>
                                        </p:tgtEl>
                                        <p:attrNameLst>
                                          <p:attrName>r</p:attrName>
                                        </p:attrNameLst>
                                      </p:cBhvr>
                                    </p:animRot>
                                  </p:childTnLst>
                                </p:cTn>
                              </p:par>
                              <p:par>
                                <p:cTn id="71" presetID="53" presetClass="entr" presetSubtype="16"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64">
                                            <p:txEl>
                                              <p:pRg st="0" end="0"/>
                                            </p:txEl>
                                          </p:spTgt>
                                        </p:tgtEl>
                                        <p:attrNameLst>
                                          <p:attrName>style.visibility</p:attrName>
                                        </p:attrNameLst>
                                      </p:cBhvr>
                                      <p:to>
                                        <p:strVal val="visible"/>
                                      </p:to>
                                    </p:set>
                                    <p:animEffect transition="in" filter="fade">
                                      <p:cBhvr>
                                        <p:cTn id="78" dur="500"/>
                                        <p:tgtEl>
                                          <p:spTgt spid="1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P spid="29" grpId="0" animBg="1"/>
      <p:bldP spid="164" grpId="0" build="p">
        <p:tmplLst>
          <p:tmpl lvl="1">
            <p:tnLst>
              <p:par>
                <p:cTn presetID="10" presetClass="entr" presetSubtype="0" fill="hold" nodeType="withEffect">
                  <p:stCondLst>
                    <p:cond delay="0"/>
                  </p:stCondLst>
                  <p:childTnLst>
                    <p:set>
                      <p:cBhvr>
                        <p:cTn dur="1" fill="hold">
                          <p:stCondLst>
                            <p:cond delay="0"/>
                          </p:stCondLst>
                        </p:cTn>
                        <p:tgtEl>
                          <p:spTgt spid="164"/>
                        </p:tgtEl>
                        <p:attrNameLst>
                          <p:attrName>style.visibility</p:attrName>
                        </p:attrNameLst>
                      </p:cBhvr>
                      <p:to>
                        <p:strVal val="visible"/>
                      </p:to>
                    </p:set>
                    <p:animEffect transition="in" filter="fade">
                      <p:cBhvr>
                        <p:cTn dur="500"/>
                        <p:tgtEl>
                          <p:spTgt spid="164"/>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New News">
    <p:spTree>
      <p:nvGrpSpPr>
        <p:cNvPr id="1" name=""/>
        <p:cNvGrpSpPr/>
        <p:nvPr/>
      </p:nvGrpSpPr>
      <p:grpSpPr>
        <a:xfrm>
          <a:off x="0" y="0"/>
          <a:ext cx="0" cy="0"/>
          <a:chOff x="0" y="0"/>
          <a:chExt cx="0" cy="0"/>
        </a:xfrm>
      </p:grpSpPr>
      <p:sp>
        <p:nvSpPr>
          <p:cNvPr id="715" name="Freeform 5"/>
          <p:cNvSpPr>
            <a:spLocks/>
          </p:cNvSpPr>
          <p:nvPr userDrawn="1"/>
        </p:nvSpPr>
        <p:spPr bwMode="auto">
          <a:xfrm>
            <a:off x="716168" y="139701"/>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2"/>
                  <a:pt x="209" y="170"/>
                </a:cubicBezTo>
                <a:cubicBezTo>
                  <a:pt x="214" y="169"/>
                  <a:pt x="224"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6" name="Freeform 6"/>
          <p:cNvSpPr>
            <a:spLocks/>
          </p:cNvSpPr>
          <p:nvPr userDrawn="1"/>
        </p:nvSpPr>
        <p:spPr bwMode="auto">
          <a:xfrm>
            <a:off x="900364"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7" name="Freeform 7"/>
          <p:cNvSpPr>
            <a:spLocks/>
          </p:cNvSpPr>
          <p:nvPr userDrawn="1"/>
        </p:nvSpPr>
        <p:spPr bwMode="auto">
          <a:xfrm>
            <a:off x="900364"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8" name="Freeform 8"/>
          <p:cNvSpPr>
            <a:spLocks/>
          </p:cNvSpPr>
          <p:nvPr userDrawn="1"/>
        </p:nvSpPr>
        <p:spPr bwMode="auto">
          <a:xfrm>
            <a:off x="1288228" y="139701"/>
            <a:ext cx="471442" cy="331876"/>
          </a:xfrm>
          <a:custGeom>
            <a:avLst/>
            <a:gdLst>
              <a:gd name="T0" fmla="*/ 244 w 246"/>
              <a:gd name="T1" fmla="*/ 37 h 173"/>
              <a:gd name="T2" fmla="*/ 234 w 246"/>
              <a:gd name="T3" fmla="*/ 12 h 173"/>
              <a:gd name="T4" fmla="*/ 210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2"/>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9" name="Freeform 9"/>
          <p:cNvSpPr>
            <a:spLocks/>
          </p:cNvSpPr>
          <p:nvPr userDrawn="1"/>
        </p:nvSpPr>
        <p:spPr bwMode="auto">
          <a:xfrm>
            <a:off x="1474046"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0" name="Freeform 10"/>
          <p:cNvSpPr>
            <a:spLocks/>
          </p:cNvSpPr>
          <p:nvPr userDrawn="1"/>
        </p:nvSpPr>
        <p:spPr bwMode="auto">
          <a:xfrm>
            <a:off x="1474046"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1" name="Freeform 11"/>
          <p:cNvSpPr>
            <a:spLocks/>
          </p:cNvSpPr>
          <p:nvPr userDrawn="1"/>
        </p:nvSpPr>
        <p:spPr bwMode="auto">
          <a:xfrm>
            <a:off x="1861100" y="139701"/>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2" name="Freeform 12"/>
          <p:cNvSpPr>
            <a:spLocks/>
          </p:cNvSpPr>
          <p:nvPr userDrawn="1"/>
        </p:nvSpPr>
        <p:spPr bwMode="auto">
          <a:xfrm>
            <a:off x="2045295" y="237073"/>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3" name="Freeform 13"/>
          <p:cNvSpPr>
            <a:spLocks/>
          </p:cNvSpPr>
          <p:nvPr userDrawn="1"/>
        </p:nvSpPr>
        <p:spPr bwMode="auto">
          <a:xfrm>
            <a:off x="2045295" y="237073"/>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4" name="Freeform 14"/>
          <p:cNvSpPr>
            <a:spLocks/>
          </p:cNvSpPr>
          <p:nvPr userDrawn="1"/>
        </p:nvSpPr>
        <p:spPr bwMode="auto">
          <a:xfrm>
            <a:off x="2433159" y="139701"/>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2"/>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5" name="Freeform 15"/>
          <p:cNvSpPr>
            <a:spLocks/>
          </p:cNvSpPr>
          <p:nvPr userDrawn="1"/>
        </p:nvSpPr>
        <p:spPr bwMode="auto">
          <a:xfrm>
            <a:off x="2616543"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6" name="Freeform 16"/>
          <p:cNvSpPr>
            <a:spLocks/>
          </p:cNvSpPr>
          <p:nvPr userDrawn="1"/>
        </p:nvSpPr>
        <p:spPr bwMode="auto">
          <a:xfrm>
            <a:off x="2616543"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7" name="Freeform 17"/>
          <p:cNvSpPr>
            <a:spLocks/>
          </p:cNvSpPr>
          <p:nvPr userDrawn="1"/>
        </p:nvSpPr>
        <p:spPr bwMode="auto">
          <a:xfrm>
            <a:off x="3006030" y="139701"/>
            <a:ext cx="472254" cy="331876"/>
          </a:xfrm>
          <a:custGeom>
            <a:avLst/>
            <a:gdLst>
              <a:gd name="T0" fmla="*/ 243 w 246"/>
              <a:gd name="T1" fmla="*/ 37 h 173"/>
              <a:gd name="T2" fmla="*/ 233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69"/>
                  <a:pt x="34" y="169"/>
                  <a:pt x="39" y="170"/>
                </a:cubicBezTo>
                <a:cubicBezTo>
                  <a:pt x="59" y="172"/>
                  <a:pt x="123" y="173"/>
                  <a:pt x="123" y="173"/>
                </a:cubicBezTo>
                <a:cubicBezTo>
                  <a:pt x="123" y="173"/>
                  <a:pt x="174" y="172"/>
                  <a:pt x="209" y="170"/>
                </a:cubicBezTo>
                <a:cubicBezTo>
                  <a:pt x="214" y="169"/>
                  <a:pt x="224" y="169"/>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8" name="Freeform 18"/>
          <p:cNvSpPr>
            <a:spLocks/>
          </p:cNvSpPr>
          <p:nvPr userDrawn="1"/>
        </p:nvSpPr>
        <p:spPr bwMode="auto">
          <a:xfrm>
            <a:off x="3190226"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9" name="Freeform 19"/>
          <p:cNvSpPr>
            <a:spLocks/>
          </p:cNvSpPr>
          <p:nvPr userDrawn="1"/>
        </p:nvSpPr>
        <p:spPr bwMode="auto">
          <a:xfrm>
            <a:off x="3190226"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0" name="Freeform 20"/>
          <p:cNvSpPr>
            <a:spLocks/>
          </p:cNvSpPr>
          <p:nvPr userDrawn="1"/>
        </p:nvSpPr>
        <p:spPr bwMode="auto">
          <a:xfrm>
            <a:off x="3578091" y="139701"/>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2"/>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1" name="Freeform 21"/>
          <p:cNvSpPr>
            <a:spLocks/>
          </p:cNvSpPr>
          <p:nvPr userDrawn="1"/>
        </p:nvSpPr>
        <p:spPr bwMode="auto">
          <a:xfrm>
            <a:off x="3761474"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2" name="Freeform 22"/>
          <p:cNvSpPr>
            <a:spLocks/>
          </p:cNvSpPr>
          <p:nvPr userDrawn="1"/>
        </p:nvSpPr>
        <p:spPr bwMode="auto">
          <a:xfrm>
            <a:off x="3761474"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3" name="Freeform 23"/>
          <p:cNvSpPr>
            <a:spLocks/>
          </p:cNvSpPr>
          <p:nvPr userDrawn="1"/>
        </p:nvSpPr>
        <p:spPr bwMode="auto">
          <a:xfrm>
            <a:off x="4149339" y="139701"/>
            <a:ext cx="473877" cy="331876"/>
          </a:xfrm>
          <a:custGeom>
            <a:avLst/>
            <a:gdLst>
              <a:gd name="T0" fmla="*/ 244 w 247"/>
              <a:gd name="T1" fmla="*/ 37 h 173"/>
              <a:gd name="T2" fmla="*/ 234 w 247"/>
              <a:gd name="T3" fmla="*/ 12 h 173"/>
              <a:gd name="T4" fmla="*/ 210 w 247"/>
              <a:gd name="T5" fmla="*/ 2 h 173"/>
              <a:gd name="T6" fmla="*/ 124 w 247"/>
              <a:gd name="T7" fmla="*/ 0 h 173"/>
              <a:gd name="T8" fmla="*/ 123 w 247"/>
              <a:gd name="T9" fmla="*/ 0 h 173"/>
              <a:gd name="T10" fmla="*/ 37 w 247"/>
              <a:gd name="T11" fmla="*/ 2 h 173"/>
              <a:gd name="T12" fmla="*/ 13 w 247"/>
              <a:gd name="T13" fmla="*/ 12 h 173"/>
              <a:gd name="T14" fmla="*/ 3 w 247"/>
              <a:gd name="T15" fmla="*/ 37 h 173"/>
              <a:gd name="T16" fmla="*/ 0 w 247"/>
              <a:gd name="T17" fmla="*/ 77 h 173"/>
              <a:gd name="T18" fmla="*/ 0 w 247"/>
              <a:gd name="T19" fmla="*/ 95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5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2"/>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60" y="172"/>
                  <a:pt x="123" y="173"/>
                  <a:pt x="123" y="173"/>
                </a:cubicBezTo>
                <a:cubicBezTo>
                  <a:pt x="123" y="173"/>
                  <a:pt x="175" y="172"/>
                  <a:pt x="210" y="170"/>
                </a:cubicBezTo>
                <a:cubicBezTo>
                  <a:pt x="214" y="169"/>
                  <a:pt x="225" y="169"/>
                  <a:pt x="234" y="160"/>
                </a:cubicBezTo>
                <a:cubicBezTo>
                  <a:pt x="242" y="152"/>
                  <a:pt x="244" y="135"/>
                  <a:pt x="244" y="135"/>
                </a:cubicBezTo>
                <a:cubicBezTo>
                  <a:pt x="244" y="135"/>
                  <a:pt x="247" y="115"/>
                  <a:pt x="247" y="95"/>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4" name="Freeform 24"/>
          <p:cNvSpPr>
            <a:spLocks/>
          </p:cNvSpPr>
          <p:nvPr userDrawn="1"/>
        </p:nvSpPr>
        <p:spPr bwMode="auto">
          <a:xfrm>
            <a:off x="4335157"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5" name="Freeform 25"/>
          <p:cNvSpPr>
            <a:spLocks/>
          </p:cNvSpPr>
          <p:nvPr userDrawn="1"/>
        </p:nvSpPr>
        <p:spPr bwMode="auto">
          <a:xfrm>
            <a:off x="4335157"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6" name="Freeform 26"/>
          <p:cNvSpPr>
            <a:spLocks/>
          </p:cNvSpPr>
          <p:nvPr userDrawn="1"/>
        </p:nvSpPr>
        <p:spPr bwMode="auto">
          <a:xfrm>
            <a:off x="4723021" y="139701"/>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7" name="Freeform 27"/>
          <p:cNvSpPr>
            <a:spLocks/>
          </p:cNvSpPr>
          <p:nvPr userDrawn="1"/>
        </p:nvSpPr>
        <p:spPr bwMode="auto">
          <a:xfrm>
            <a:off x="4906405"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8" name="Freeform 28"/>
          <p:cNvSpPr>
            <a:spLocks/>
          </p:cNvSpPr>
          <p:nvPr userDrawn="1"/>
        </p:nvSpPr>
        <p:spPr bwMode="auto">
          <a:xfrm>
            <a:off x="4906405"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9" name="Freeform 29"/>
          <p:cNvSpPr>
            <a:spLocks/>
          </p:cNvSpPr>
          <p:nvPr userDrawn="1"/>
        </p:nvSpPr>
        <p:spPr bwMode="auto">
          <a:xfrm>
            <a:off x="5294270" y="139701"/>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2"/>
                  <a:pt x="209"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0" name="Freeform 30"/>
          <p:cNvSpPr>
            <a:spLocks/>
          </p:cNvSpPr>
          <p:nvPr userDrawn="1"/>
        </p:nvSpPr>
        <p:spPr bwMode="auto">
          <a:xfrm>
            <a:off x="5480088"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1" name="Freeform 31"/>
          <p:cNvSpPr>
            <a:spLocks/>
          </p:cNvSpPr>
          <p:nvPr userDrawn="1"/>
        </p:nvSpPr>
        <p:spPr bwMode="auto">
          <a:xfrm>
            <a:off x="5480088"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2" name="Freeform 32"/>
          <p:cNvSpPr>
            <a:spLocks/>
          </p:cNvSpPr>
          <p:nvPr userDrawn="1"/>
        </p:nvSpPr>
        <p:spPr bwMode="auto">
          <a:xfrm>
            <a:off x="5867141" y="139701"/>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4"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3" name="Freeform 33"/>
          <p:cNvSpPr>
            <a:spLocks/>
          </p:cNvSpPr>
          <p:nvPr userDrawn="1"/>
        </p:nvSpPr>
        <p:spPr bwMode="auto">
          <a:xfrm>
            <a:off x="6051336" y="237073"/>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4" name="Freeform 34"/>
          <p:cNvSpPr>
            <a:spLocks/>
          </p:cNvSpPr>
          <p:nvPr userDrawn="1"/>
        </p:nvSpPr>
        <p:spPr bwMode="auto">
          <a:xfrm>
            <a:off x="6051336" y="237073"/>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5" name="Freeform 35"/>
          <p:cNvSpPr>
            <a:spLocks/>
          </p:cNvSpPr>
          <p:nvPr userDrawn="1"/>
        </p:nvSpPr>
        <p:spPr bwMode="auto">
          <a:xfrm>
            <a:off x="6431087" y="139701"/>
            <a:ext cx="472254" cy="331876"/>
          </a:xfrm>
          <a:custGeom>
            <a:avLst/>
            <a:gdLst>
              <a:gd name="T0" fmla="*/ 244 w 246"/>
              <a:gd name="T1" fmla="*/ 37 h 173"/>
              <a:gd name="T2" fmla="*/ 234 w 246"/>
              <a:gd name="T3" fmla="*/ 12 h 173"/>
              <a:gd name="T4" fmla="*/ 210 w 246"/>
              <a:gd name="T5" fmla="*/ 2 h 173"/>
              <a:gd name="T6" fmla="*/ 124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2"/>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6" name="Freeform 36"/>
          <p:cNvSpPr>
            <a:spLocks/>
          </p:cNvSpPr>
          <p:nvPr userDrawn="1"/>
        </p:nvSpPr>
        <p:spPr bwMode="auto">
          <a:xfrm>
            <a:off x="6617716"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7" name="Freeform 37"/>
          <p:cNvSpPr>
            <a:spLocks/>
          </p:cNvSpPr>
          <p:nvPr userDrawn="1"/>
        </p:nvSpPr>
        <p:spPr bwMode="auto">
          <a:xfrm>
            <a:off x="6617716"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8" name="Freeform 38"/>
          <p:cNvSpPr>
            <a:spLocks/>
          </p:cNvSpPr>
          <p:nvPr userDrawn="1"/>
        </p:nvSpPr>
        <p:spPr bwMode="auto">
          <a:xfrm>
            <a:off x="7004769" y="139701"/>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9" name="Freeform 39"/>
          <p:cNvSpPr>
            <a:spLocks/>
          </p:cNvSpPr>
          <p:nvPr userDrawn="1"/>
        </p:nvSpPr>
        <p:spPr bwMode="auto">
          <a:xfrm>
            <a:off x="7188965"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0" name="Freeform 40"/>
          <p:cNvSpPr>
            <a:spLocks/>
          </p:cNvSpPr>
          <p:nvPr userDrawn="1"/>
        </p:nvSpPr>
        <p:spPr bwMode="auto">
          <a:xfrm>
            <a:off x="7188965" y="237073"/>
            <a:ext cx="130641" cy="77086"/>
          </a:xfrm>
          <a:custGeom>
            <a:avLst/>
            <a:gdLst>
              <a:gd name="T0" fmla="*/ 0 w 161"/>
              <a:gd name="T1" fmla="*/ 0 h 95"/>
              <a:gd name="T2" fmla="*/ 161 w 161"/>
              <a:gd name="T3" fmla="*/ 83 h 95"/>
              <a:gd name="T4" fmla="*/ 139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39"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1" name="Freeform 41"/>
          <p:cNvSpPr>
            <a:spLocks/>
          </p:cNvSpPr>
          <p:nvPr userDrawn="1"/>
        </p:nvSpPr>
        <p:spPr bwMode="auto">
          <a:xfrm>
            <a:off x="7576018" y="139701"/>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2"/>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2" name="Freeform 42"/>
          <p:cNvSpPr>
            <a:spLocks/>
          </p:cNvSpPr>
          <p:nvPr userDrawn="1"/>
        </p:nvSpPr>
        <p:spPr bwMode="auto">
          <a:xfrm>
            <a:off x="7760213"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3" name="Freeform 43"/>
          <p:cNvSpPr>
            <a:spLocks/>
          </p:cNvSpPr>
          <p:nvPr userDrawn="1"/>
        </p:nvSpPr>
        <p:spPr bwMode="auto">
          <a:xfrm>
            <a:off x="7760213"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4" name="Freeform 44"/>
          <p:cNvSpPr>
            <a:spLocks/>
          </p:cNvSpPr>
          <p:nvPr userDrawn="1"/>
        </p:nvSpPr>
        <p:spPr bwMode="auto">
          <a:xfrm>
            <a:off x="8149700" y="139701"/>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4"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5" name="Freeform 45"/>
          <p:cNvSpPr>
            <a:spLocks/>
          </p:cNvSpPr>
          <p:nvPr userDrawn="1"/>
        </p:nvSpPr>
        <p:spPr bwMode="auto">
          <a:xfrm>
            <a:off x="8333895"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6" name="Freeform 46"/>
          <p:cNvSpPr>
            <a:spLocks/>
          </p:cNvSpPr>
          <p:nvPr userDrawn="1"/>
        </p:nvSpPr>
        <p:spPr bwMode="auto">
          <a:xfrm>
            <a:off x="8333895"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7" name="Freeform 47"/>
          <p:cNvSpPr>
            <a:spLocks/>
          </p:cNvSpPr>
          <p:nvPr userDrawn="1"/>
        </p:nvSpPr>
        <p:spPr bwMode="auto">
          <a:xfrm>
            <a:off x="8720949" y="139701"/>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39" y="170"/>
                </a:cubicBezTo>
                <a:cubicBezTo>
                  <a:pt x="59" y="172"/>
                  <a:pt x="123" y="173"/>
                  <a:pt x="123" y="173"/>
                </a:cubicBezTo>
                <a:cubicBezTo>
                  <a:pt x="123" y="173"/>
                  <a:pt x="175" y="172"/>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8" name="Freeform 48"/>
          <p:cNvSpPr>
            <a:spLocks/>
          </p:cNvSpPr>
          <p:nvPr userDrawn="1"/>
        </p:nvSpPr>
        <p:spPr bwMode="auto">
          <a:xfrm>
            <a:off x="8905144"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9" name="Freeform 49"/>
          <p:cNvSpPr>
            <a:spLocks/>
          </p:cNvSpPr>
          <p:nvPr userDrawn="1"/>
        </p:nvSpPr>
        <p:spPr bwMode="auto">
          <a:xfrm>
            <a:off x="8905144"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0" name="Freeform 50"/>
          <p:cNvSpPr>
            <a:spLocks/>
          </p:cNvSpPr>
          <p:nvPr userDrawn="1"/>
        </p:nvSpPr>
        <p:spPr bwMode="auto">
          <a:xfrm>
            <a:off x="9294631" y="139701"/>
            <a:ext cx="471442" cy="331876"/>
          </a:xfrm>
          <a:custGeom>
            <a:avLst/>
            <a:gdLst>
              <a:gd name="T0" fmla="*/ 243 w 246"/>
              <a:gd name="T1" fmla="*/ 37 h 173"/>
              <a:gd name="T2" fmla="*/ 233 w 246"/>
              <a:gd name="T3" fmla="*/ 12 h 173"/>
              <a:gd name="T4" fmla="*/ 209 w 246"/>
              <a:gd name="T5" fmla="*/ 2 h 173"/>
              <a:gd name="T6" fmla="*/ 123 w 246"/>
              <a:gd name="T7" fmla="*/ 0 h 173"/>
              <a:gd name="T8" fmla="*/ 123 w 246"/>
              <a:gd name="T9" fmla="*/ 0 h 173"/>
              <a:gd name="T10" fmla="*/ 36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2"/>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2"/>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69"/>
                  <a:pt x="33" y="169"/>
                  <a:pt x="39" y="170"/>
                </a:cubicBezTo>
                <a:cubicBezTo>
                  <a:pt x="59" y="172"/>
                  <a:pt x="123" y="173"/>
                  <a:pt x="123" y="173"/>
                </a:cubicBezTo>
                <a:cubicBezTo>
                  <a:pt x="123" y="173"/>
                  <a:pt x="174" y="172"/>
                  <a:pt x="209" y="170"/>
                </a:cubicBezTo>
                <a:cubicBezTo>
                  <a:pt x="214" y="169"/>
                  <a:pt x="224" y="169"/>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1" name="Freeform 51"/>
          <p:cNvSpPr>
            <a:spLocks/>
          </p:cNvSpPr>
          <p:nvPr userDrawn="1"/>
        </p:nvSpPr>
        <p:spPr bwMode="auto">
          <a:xfrm>
            <a:off x="9478827"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2" name="Freeform 52"/>
          <p:cNvSpPr>
            <a:spLocks/>
          </p:cNvSpPr>
          <p:nvPr userDrawn="1"/>
        </p:nvSpPr>
        <p:spPr bwMode="auto">
          <a:xfrm>
            <a:off x="9478827"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3" name="Freeform 53"/>
          <p:cNvSpPr>
            <a:spLocks/>
          </p:cNvSpPr>
          <p:nvPr userDrawn="1"/>
        </p:nvSpPr>
        <p:spPr bwMode="auto">
          <a:xfrm>
            <a:off x="9865880" y="139701"/>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2"/>
                  <a:pt x="209" y="170"/>
                </a:cubicBezTo>
                <a:cubicBezTo>
                  <a:pt x="214" y="169"/>
                  <a:pt x="224"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4" name="Freeform 54"/>
          <p:cNvSpPr>
            <a:spLocks/>
          </p:cNvSpPr>
          <p:nvPr userDrawn="1"/>
        </p:nvSpPr>
        <p:spPr bwMode="auto">
          <a:xfrm>
            <a:off x="10050075"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5" name="Freeform 55"/>
          <p:cNvSpPr>
            <a:spLocks/>
          </p:cNvSpPr>
          <p:nvPr userDrawn="1"/>
        </p:nvSpPr>
        <p:spPr bwMode="auto">
          <a:xfrm>
            <a:off x="10050075"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6" name="Freeform 56"/>
          <p:cNvSpPr>
            <a:spLocks/>
          </p:cNvSpPr>
          <p:nvPr userDrawn="1"/>
        </p:nvSpPr>
        <p:spPr bwMode="auto">
          <a:xfrm>
            <a:off x="10437940" y="139701"/>
            <a:ext cx="471442" cy="331876"/>
          </a:xfrm>
          <a:custGeom>
            <a:avLst/>
            <a:gdLst>
              <a:gd name="T0" fmla="*/ 244 w 246"/>
              <a:gd name="T1" fmla="*/ 37 h 173"/>
              <a:gd name="T2" fmla="*/ 234 w 246"/>
              <a:gd name="T3" fmla="*/ 12 h 173"/>
              <a:gd name="T4" fmla="*/ 210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2"/>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7" name="Freeform 57"/>
          <p:cNvSpPr>
            <a:spLocks/>
          </p:cNvSpPr>
          <p:nvPr userDrawn="1"/>
        </p:nvSpPr>
        <p:spPr bwMode="auto">
          <a:xfrm>
            <a:off x="10623757"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8" name="Freeform 58"/>
          <p:cNvSpPr>
            <a:spLocks/>
          </p:cNvSpPr>
          <p:nvPr userDrawn="1"/>
        </p:nvSpPr>
        <p:spPr bwMode="auto">
          <a:xfrm>
            <a:off x="10623757"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9" name="Freeform 59"/>
          <p:cNvSpPr>
            <a:spLocks/>
          </p:cNvSpPr>
          <p:nvPr userDrawn="1"/>
        </p:nvSpPr>
        <p:spPr bwMode="auto">
          <a:xfrm>
            <a:off x="11010811" y="139701"/>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0" name="Freeform 60"/>
          <p:cNvSpPr>
            <a:spLocks/>
          </p:cNvSpPr>
          <p:nvPr userDrawn="1"/>
        </p:nvSpPr>
        <p:spPr bwMode="auto">
          <a:xfrm>
            <a:off x="11195006" y="23707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1" name="Freeform 61"/>
          <p:cNvSpPr>
            <a:spLocks/>
          </p:cNvSpPr>
          <p:nvPr userDrawn="1"/>
        </p:nvSpPr>
        <p:spPr bwMode="auto">
          <a:xfrm>
            <a:off x="11195006" y="23707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2" name="Freeform 62"/>
          <p:cNvSpPr>
            <a:spLocks/>
          </p:cNvSpPr>
          <p:nvPr userDrawn="1"/>
        </p:nvSpPr>
        <p:spPr bwMode="auto">
          <a:xfrm>
            <a:off x="11582059" y="139701"/>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2"/>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3" name="Freeform 63"/>
          <p:cNvSpPr>
            <a:spLocks/>
          </p:cNvSpPr>
          <p:nvPr userDrawn="1"/>
        </p:nvSpPr>
        <p:spPr bwMode="auto">
          <a:xfrm>
            <a:off x="11766254" y="23707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4" name="Freeform 64"/>
          <p:cNvSpPr>
            <a:spLocks/>
          </p:cNvSpPr>
          <p:nvPr userDrawn="1"/>
        </p:nvSpPr>
        <p:spPr bwMode="auto">
          <a:xfrm>
            <a:off x="11766254" y="23707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5" name="Freeform 65"/>
          <p:cNvSpPr>
            <a:spLocks/>
          </p:cNvSpPr>
          <p:nvPr userDrawn="1"/>
        </p:nvSpPr>
        <p:spPr bwMode="auto">
          <a:xfrm>
            <a:off x="716168" y="58274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6" name="Freeform 66"/>
          <p:cNvSpPr>
            <a:spLocks/>
          </p:cNvSpPr>
          <p:nvPr userDrawn="1"/>
        </p:nvSpPr>
        <p:spPr bwMode="auto">
          <a:xfrm>
            <a:off x="900364"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7" name="Freeform 67"/>
          <p:cNvSpPr>
            <a:spLocks/>
          </p:cNvSpPr>
          <p:nvPr userDrawn="1"/>
        </p:nvSpPr>
        <p:spPr bwMode="auto">
          <a:xfrm>
            <a:off x="900364"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8" name="Freeform 68"/>
          <p:cNvSpPr>
            <a:spLocks/>
          </p:cNvSpPr>
          <p:nvPr userDrawn="1"/>
        </p:nvSpPr>
        <p:spPr bwMode="auto">
          <a:xfrm>
            <a:off x="1288228" y="582743"/>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9" name="Freeform 69"/>
          <p:cNvSpPr>
            <a:spLocks/>
          </p:cNvSpPr>
          <p:nvPr userDrawn="1"/>
        </p:nvSpPr>
        <p:spPr bwMode="auto">
          <a:xfrm>
            <a:off x="1474046"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0" name="Freeform 70"/>
          <p:cNvSpPr>
            <a:spLocks/>
          </p:cNvSpPr>
          <p:nvPr userDrawn="1"/>
        </p:nvSpPr>
        <p:spPr bwMode="auto">
          <a:xfrm>
            <a:off x="1474046"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1" name="Freeform 71"/>
          <p:cNvSpPr>
            <a:spLocks/>
          </p:cNvSpPr>
          <p:nvPr userDrawn="1"/>
        </p:nvSpPr>
        <p:spPr bwMode="auto">
          <a:xfrm>
            <a:off x="1861100" y="58274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2" name="Freeform 72"/>
          <p:cNvSpPr>
            <a:spLocks/>
          </p:cNvSpPr>
          <p:nvPr userDrawn="1"/>
        </p:nvSpPr>
        <p:spPr bwMode="auto">
          <a:xfrm>
            <a:off x="2045295" y="682549"/>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3" name="Freeform 73"/>
          <p:cNvSpPr>
            <a:spLocks/>
          </p:cNvSpPr>
          <p:nvPr userDrawn="1"/>
        </p:nvSpPr>
        <p:spPr bwMode="auto">
          <a:xfrm>
            <a:off x="2045295" y="682549"/>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4" name="Freeform 74"/>
          <p:cNvSpPr>
            <a:spLocks/>
          </p:cNvSpPr>
          <p:nvPr userDrawn="1"/>
        </p:nvSpPr>
        <p:spPr bwMode="auto">
          <a:xfrm>
            <a:off x="2433159" y="58274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5" name="Freeform 75"/>
          <p:cNvSpPr>
            <a:spLocks/>
          </p:cNvSpPr>
          <p:nvPr userDrawn="1"/>
        </p:nvSpPr>
        <p:spPr bwMode="auto">
          <a:xfrm>
            <a:off x="2616543"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6" name="Freeform 76"/>
          <p:cNvSpPr>
            <a:spLocks/>
          </p:cNvSpPr>
          <p:nvPr userDrawn="1"/>
        </p:nvSpPr>
        <p:spPr bwMode="auto">
          <a:xfrm>
            <a:off x="2616543"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7" name="Freeform 77"/>
          <p:cNvSpPr>
            <a:spLocks/>
          </p:cNvSpPr>
          <p:nvPr userDrawn="1"/>
        </p:nvSpPr>
        <p:spPr bwMode="auto">
          <a:xfrm>
            <a:off x="3006030" y="582743"/>
            <a:ext cx="472254"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4" y="21"/>
                  <a:pt x="2" y="38"/>
                  <a:pt x="2" y="38"/>
                </a:cubicBezTo>
                <a:cubicBezTo>
                  <a:pt x="2" y="38"/>
                  <a:pt x="0" y="58"/>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8" name="Freeform 78"/>
          <p:cNvSpPr>
            <a:spLocks/>
          </p:cNvSpPr>
          <p:nvPr userDrawn="1"/>
        </p:nvSpPr>
        <p:spPr bwMode="auto">
          <a:xfrm>
            <a:off x="3190226"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9" name="Freeform 79"/>
          <p:cNvSpPr>
            <a:spLocks/>
          </p:cNvSpPr>
          <p:nvPr userDrawn="1"/>
        </p:nvSpPr>
        <p:spPr bwMode="auto">
          <a:xfrm>
            <a:off x="3190226"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0" name="Freeform 80"/>
          <p:cNvSpPr>
            <a:spLocks/>
          </p:cNvSpPr>
          <p:nvPr userDrawn="1"/>
        </p:nvSpPr>
        <p:spPr bwMode="auto">
          <a:xfrm>
            <a:off x="3578091" y="58274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1" name="Freeform 81"/>
          <p:cNvSpPr>
            <a:spLocks/>
          </p:cNvSpPr>
          <p:nvPr userDrawn="1"/>
        </p:nvSpPr>
        <p:spPr bwMode="auto">
          <a:xfrm>
            <a:off x="3761474"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2" name="Freeform 82"/>
          <p:cNvSpPr>
            <a:spLocks/>
          </p:cNvSpPr>
          <p:nvPr userDrawn="1"/>
        </p:nvSpPr>
        <p:spPr bwMode="auto">
          <a:xfrm>
            <a:off x="3761474"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3" name="Freeform 83"/>
          <p:cNvSpPr>
            <a:spLocks/>
          </p:cNvSpPr>
          <p:nvPr userDrawn="1"/>
        </p:nvSpPr>
        <p:spPr bwMode="auto">
          <a:xfrm>
            <a:off x="4149339" y="582743"/>
            <a:ext cx="473877" cy="331876"/>
          </a:xfrm>
          <a:custGeom>
            <a:avLst/>
            <a:gdLst>
              <a:gd name="T0" fmla="*/ 244 w 247"/>
              <a:gd name="T1" fmla="*/ 38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8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7 h 173"/>
              <a:gd name="T38" fmla="*/ 244 w 247"/>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3"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4" name="Freeform 84"/>
          <p:cNvSpPr>
            <a:spLocks/>
          </p:cNvSpPr>
          <p:nvPr userDrawn="1"/>
        </p:nvSpPr>
        <p:spPr bwMode="auto">
          <a:xfrm>
            <a:off x="4335157"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5" name="Freeform 85"/>
          <p:cNvSpPr>
            <a:spLocks/>
          </p:cNvSpPr>
          <p:nvPr userDrawn="1"/>
        </p:nvSpPr>
        <p:spPr bwMode="auto">
          <a:xfrm>
            <a:off x="4335157"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6" name="Freeform 86"/>
          <p:cNvSpPr>
            <a:spLocks/>
          </p:cNvSpPr>
          <p:nvPr userDrawn="1"/>
        </p:nvSpPr>
        <p:spPr bwMode="auto">
          <a:xfrm>
            <a:off x="4723021" y="58274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7" name="Freeform 87"/>
          <p:cNvSpPr>
            <a:spLocks/>
          </p:cNvSpPr>
          <p:nvPr userDrawn="1"/>
        </p:nvSpPr>
        <p:spPr bwMode="auto">
          <a:xfrm>
            <a:off x="4906405"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8" name="Freeform 88"/>
          <p:cNvSpPr>
            <a:spLocks/>
          </p:cNvSpPr>
          <p:nvPr userDrawn="1"/>
        </p:nvSpPr>
        <p:spPr bwMode="auto">
          <a:xfrm>
            <a:off x="4906405"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9" name="Freeform 89"/>
          <p:cNvSpPr>
            <a:spLocks/>
          </p:cNvSpPr>
          <p:nvPr userDrawn="1"/>
        </p:nvSpPr>
        <p:spPr bwMode="auto">
          <a:xfrm>
            <a:off x="5294270" y="58274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0" name="Freeform 90"/>
          <p:cNvSpPr>
            <a:spLocks/>
          </p:cNvSpPr>
          <p:nvPr userDrawn="1"/>
        </p:nvSpPr>
        <p:spPr bwMode="auto">
          <a:xfrm>
            <a:off x="5480088"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1" name="Freeform 91"/>
          <p:cNvSpPr>
            <a:spLocks/>
          </p:cNvSpPr>
          <p:nvPr userDrawn="1"/>
        </p:nvSpPr>
        <p:spPr bwMode="auto">
          <a:xfrm>
            <a:off x="5480088"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2" name="Freeform 92"/>
          <p:cNvSpPr>
            <a:spLocks/>
          </p:cNvSpPr>
          <p:nvPr userDrawn="1"/>
        </p:nvSpPr>
        <p:spPr bwMode="auto">
          <a:xfrm>
            <a:off x="5867141" y="58274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3" name="Freeform 93"/>
          <p:cNvSpPr>
            <a:spLocks/>
          </p:cNvSpPr>
          <p:nvPr userDrawn="1"/>
        </p:nvSpPr>
        <p:spPr bwMode="auto">
          <a:xfrm>
            <a:off x="6051336" y="682549"/>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4" name="Freeform 94"/>
          <p:cNvSpPr>
            <a:spLocks/>
          </p:cNvSpPr>
          <p:nvPr userDrawn="1"/>
        </p:nvSpPr>
        <p:spPr bwMode="auto">
          <a:xfrm>
            <a:off x="6051336" y="682549"/>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5" name="Freeform 95"/>
          <p:cNvSpPr>
            <a:spLocks/>
          </p:cNvSpPr>
          <p:nvPr userDrawn="1"/>
        </p:nvSpPr>
        <p:spPr bwMode="auto">
          <a:xfrm>
            <a:off x="6431087" y="582743"/>
            <a:ext cx="472254" cy="331876"/>
          </a:xfrm>
          <a:custGeom>
            <a:avLst/>
            <a:gdLst>
              <a:gd name="T0" fmla="*/ 244 w 246"/>
              <a:gd name="T1" fmla="*/ 38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6" name="Freeform 96"/>
          <p:cNvSpPr>
            <a:spLocks/>
          </p:cNvSpPr>
          <p:nvPr userDrawn="1"/>
        </p:nvSpPr>
        <p:spPr bwMode="auto">
          <a:xfrm>
            <a:off x="6617716"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7" name="Freeform 97"/>
          <p:cNvSpPr>
            <a:spLocks/>
          </p:cNvSpPr>
          <p:nvPr userDrawn="1"/>
        </p:nvSpPr>
        <p:spPr bwMode="auto">
          <a:xfrm>
            <a:off x="6617716"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8" name="Freeform 98"/>
          <p:cNvSpPr>
            <a:spLocks/>
          </p:cNvSpPr>
          <p:nvPr userDrawn="1"/>
        </p:nvSpPr>
        <p:spPr bwMode="auto">
          <a:xfrm>
            <a:off x="7004769" y="58274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9" name="Freeform 99"/>
          <p:cNvSpPr>
            <a:spLocks/>
          </p:cNvSpPr>
          <p:nvPr userDrawn="1"/>
        </p:nvSpPr>
        <p:spPr bwMode="auto">
          <a:xfrm>
            <a:off x="7188965"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0" name="Freeform 100"/>
          <p:cNvSpPr>
            <a:spLocks/>
          </p:cNvSpPr>
          <p:nvPr userDrawn="1"/>
        </p:nvSpPr>
        <p:spPr bwMode="auto">
          <a:xfrm>
            <a:off x="7188965" y="682549"/>
            <a:ext cx="130641" cy="74652"/>
          </a:xfrm>
          <a:custGeom>
            <a:avLst/>
            <a:gdLst>
              <a:gd name="T0" fmla="*/ 0 w 161"/>
              <a:gd name="T1" fmla="*/ 0 h 92"/>
              <a:gd name="T2" fmla="*/ 161 w 161"/>
              <a:gd name="T3" fmla="*/ 83 h 92"/>
              <a:gd name="T4" fmla="*/ 139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39"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1" name="Freeform 101"/>
          <p:cNvSpPr>
            <a:spLocks/>
          </p:cNvSpPr>
          <p:nvPr userDrawn="1"/>
        </p:nvSpPr>
        <p:spPr bwMode="auto">
          <a:xfrm>
            <a:off x="7576018" y="58274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2" name="Freeform 102"/>
          <p:cNvSpPr>
            <a:spLocks/>
          </p:cNvSpPr>
          <p:nvPr userDrawn="1"/>
        </p:nvSpPr>
        <p:spPr bwMode="auto">
          <a:xfrm>
            <a:off x="7760213"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3" name="Freeform 103"/>
          <p:cNvSpPr>
            <a:spLocks/>
          </p:cNvSpPr>
          <p:nvPr userDrawn="1"/>
        </p:nvSpPr>
        <p:spPr bwMode="auto">
          <a:xfrm>
            <a:off x="7760213"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4" name="Freeform 104"/>
          <p:cNvSpPr>
            <a:spLocks/>
          </p:cNvSpPr>
          <p:nvPr userDrawn="1"/>
        </p:nvSpPr>
        <p:spPr bwMode="auto">
          <a:xfrm>
            <a:off x="8149700" y="58274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5" name="Freeform 105"/>
          <p:cNvSpPr>
            <a:spLocks/>
          </p:cNvSpPr>
          <p:nvPr userDrawn="1"/>
        </p:nvSpPr>
        <p:spPr bwMode="auto">
          <a:xfrm>
            <a:off x="8333895"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6" name="Freeform 106"/>
          <p:cNvSpPr>
            <a:spLocks/>
          </p:cNvSpPr>
          <p:nvPr userDrawn="1"/>
        </p:nvSpPr>
        <p:spPr bwMode="auto">
          <a:xfrm>
            <a:off x="8333895"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7" name="Freeform 107"/>
          <p:cNvSpPr>
            <a:spLocks/>
          </p:cNvSpPr>
          <p:nvPr userDrawn="1"/>
        </p:nvSpPr>
        <p:spPr bwMode="auto">
          <a:xfrm>
            <a:off x="8720949" y="58274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8" name="Freeform 108"/>
          <p:cNvSpPr>
            <a:spLocks/>
          </p:cNvSpPr>
          <p:nvPr userDrawn="1"/>
        </p:nvSpPr>
        <p:spPr bwMode="auto">
          <a:xfrm>
            <a:off x="8905144"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9" name="Freeform 109"/>
          <p:cNvSpPr>
            <a:spLocks/>
          </p:cNvSpPr>
          <p:nvPr userDrawn="1"/>
        </p:nvSpPr>
        <p:spPr bwMode="auto">
          <a:xfrm>
            <a:off x="8905144"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0" name="Freeform 110"/>
          <p:cNvSpPr>
            <a:spLocks/>
          </p:cNvSpPr>
          <p:nvPr userDrawn="1"/>
        </p:nvSpPr>
        <p:spPr bwMode="auto">
          <a:xfrm>
            <a:off x="9294631" y="582743"/>
            <a:ext cx="471442"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6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3"/>
                  <a:pt x="214" y="3"/>
                  <a:pt x="209" y="3"/>
                </a:cubicBezTo>
                <a:cubicBezTo>
                  <a:pt x="174" y="0"/>
                  <a:pt x="123" y="0"/>
                  <a:pt x="123" y="0"/>
                </a:cubicBezTo>
                <a:cubicBezTo>
                  <a:pt x="123" y="0"/>
                  <a:pt x="123" y="0"/>
                  <a:pt x="123" y="0"/>
                </a:cubicBezTo>
                <a:cubicBezTo>
                  <a:pt x="123" y="0"/>
                  <a:pt x="71" y="0"/>
                  <a:pt x="36" y="3"/>
                </a:cubicBezTo>
                <a:cubicBezTo>
                  <a:pt x="32" y="3"/>
                  <a:pt x="21" y="3"/>
                  <a:pt x="12" y="13"/>
                </a:cubicBezTo>
                <a:cubicBezTo>
                  <a:pt x="4" y="21"/>
                  <a:pt x="2" y="38"/>
                  <a:pt x="2" y="38"/>
                </a:cubicBezTo>
                <a:cubicBezTo>
                  <a:pt x="2" y="38"/>
                  <a:pt x="0" y="58"/>
                  <a:pt x="0" y="77"/>
                </a:cubicBezTo>
                <a:cubicBezTo>
                  <a:pt x="0" y="96"/>
                  <a:pt x="0" y="96"/>
                  <a:pt x="0" y="96"/>
                </a:cubicBezTo>
                <a:cubicBezTo>
                  <a:pt x="0" y="116"/>
                  <a:pt x="2" y="136"/>
                  <a:pt x="2" y="136"/>
                </a:cubicBezTo>
                <a:cubicBezTo>
                  <a:pt x="2" y="136"/>
                  <a:pt x="4" y="153"/>
                  <a:pt x="12" y="160"/>
                </a:cubicBezTo>
                <a:cubicBezTo>
                  <a:pt x="21" y="170"/>
                  <a:pt x="33"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1" name="Freeform 111"/>
          <p:cNvSpPr>
            <a:spLocks/>
          </p:cNvSpPr>
          <p:nvPr userDrawn="1"/>
        </p:nvSpPr>
        <p:spPr bwMode="auto">
          <a:xfrm>
            <a:off x="9478827"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2" name="Freeform 112"/>
          <p:cNvSpPr>
            <a:spLocks/>
          </p:cNvSpPr>
          <p:nvPr userDrawn="1"/>
        </p:nvSpPr>
        <p:spPr bwMode="auto">
          <a:xfrm>
            <a:off x="9478827"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3" name="Freeform 113"/>
          <p:cNvSpPr>
            <a:spLocks/>
          </p:cNvSpPr>
          <p:nvPr userDrawn="1"/>
        </p:nvSpPr>
        <p:spPr bwMode="auto">
          <a:xfrm>
            <a:off x="9865880" y="58274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4" name="Freeform 114"/>
          <p:cNvSpPr>
            <a:spLocks/>
          </p:cNvSpPr>
          <p:nvPr userDrawn="1"/>
        </p:nvSpPr>
        <p:spPr bwMode="auto">
          <a:xfrm>
            <a:off x="10050075"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5" name="Freeform 115"/>
          <p:cNvSpPr>
            <a:spLocks/>
          </p:cNvSpPr>
          <p:nvPr userDrawn="1"/>
        </p:nvSpPr>
        <p:spPr bwMode="auto">
          <a:xfrm>
            <a:off x="10050075"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6" name="Freeform 116"/>
          <p:cNvSpPr>
            <a:spLocks/>
          </p:cNvSpPr>
          <p:nvPr userDrawn="1"/>
        </p:nvSpPr>
        <p:spPr bwMode="auto">
          <a:xfrm>
            <a:off x="10437940" y="582743"/>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7" name="Freeform 117"/>
          <p:cNvSpPr>
            <a:spLocks/>
          </p:cNvSpPr>
          <p:nvPr userDrawn="1"/>
        </p:nvSpPr>
        <p:spPr bwMode="auto">
          <a:xfrm>
            <a:off x="10623757"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8" name="Freeform 118"/>
          <p:cNvSpPr>
            <a:spLocks/>
          </p:cNvSpPr>
          <p:nvPr userDrawn="1"/>
        </p:nvSpPr>
        <p:spPr bwMode="auto">
          <a:xfrm>
            <a:off x="10623757"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9" name="Freeform 119"/>
          <p:cNvSpPr>
            <a:spLocks/>
          </p:cNvSpPr>
          <p:nvPr userDrawn="1"/>
        </p:nvSpPr>
        <p:spPr bwMode="auto">
          <a:xfrm>
            <a:off x="11010811" y="611010"/>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0" name="Freeform 120"/>
          <p:cNvSpPr>
            <a:spLocks/>
          </p:cNvSpPr>
          <p:nvPr userDrawn="1"/>
        </p:nvSpPr>
        <p:spPr bwMode="auto">
          <a:xfrm>
            <a:off x="11195006" y="682549"/>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1" name="Freeform 121"/>
          <p:cNvSpPr>
            <a:spLocks/>
          </p:cNvSpPr>
          <p:nvPr userDrawn="1"/>
        </p:nvSpPr>
        <p:spPr bwMode="auto">
          <a:xfrm>
            <a:off x="11195006" y="68254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2" name="Freeform 122"/>
          <p:cNvSpPr>
            <a:spLocks/>
          </p:cNvSpPr>
          <p:nvPr userDrawn="1"/>
        </p:nvSpPr>
        <p:spPr bwMode="auto">
          <a:xfrm>
            <a:off x="11582059" y="58274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3" name="Freeform 123"/>
          <p:cNvSpPr>
            <a:spLocks/>
          </p:cNvSpPr>
          <p:nvPr userDrawn="1"/>
        </p:nvSpPr>
        <p:spPr bwMode="auto">
          <a:xfrm>
            <a:off x="11766254" y="682549"/>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4" name="Freeform 124"/>
          <p:cNvSpPr>
            <a:spLocks/>
          </p:cNvSpPr>
          <p:nvPr userDrawn="1"/>
        </p:nvSpPr>
        <p:spPr bwMode="auto">
          <a:xfrm>
            <a:off x="11766254" y="68254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5" name="Freeform 125"/>
          <p:cNvSpPr>
            <a:spLocks/>
          </p:cNvSpPr>
          <p:nvPr userDrawn="1"/>
        </p:nvSpPr>
        <p:spPr bwMode="auto">
          <a:xfrm>
            <a:off x="716168" y="1027408"/>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6" name="Freeform 126"/>
          <p:cNvSpPr>
            <a:spLocks/>
          </p:cNvSpPr>
          <p:nvPr userDrawn="1"/>
        </p:nvSpPr>
        <p:spPr bwMode="auto">
          <a:xfrm>
            <a:off x="900364"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7" name="Freeform 127"/>
          <p:cNvSpPr>
            <a:spLocks/>
          </p:cNvSpPr>
          <p:nvPr userDrawn="1"/>
        </p:nvSpPr>
        <p:spPr bwMode="auto">
          <a:xfrm>
            <a:off x="900364"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8" name="Freeform 128"/>
          <p:cNvSpPr>
            <a:spLocks/>
          </p:cNvSpPr>
          <p:nvPr userDrawn="1"/>
        </p:nvSpPr>
        <p:spPr bwMode="auto">
          <a:xfrm>
            <a:off x="1288228" y="1027408"/>
            <a:ext cx="471442" cy="331876"/>
          </a:xfrm>
          <a:custGeom>
            <a:avLst/>
            <a:gdLst>
              <a:gd name="T0" fmla="*/ 244 w 246"/>
              <a:gd name="T1" fmla="*/ 37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9" name="Freeform 129"/>
          <p:cNvSpPr>
            <a:spLocks/>
          </p:cNvSpPr>
          <p:nvPr userDrawn="1"/>
        </p:nvSpPr>
        <p:spPr bwMode="auto">
          <a:xfrm>
            <a:off x="1474046"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0" name="Freeform 130"/>
          <p:cNvSpPr>
            <a:spLocks/>
          </p:cNvSpPr>
          <p:nvPr userDrawn="1"/>
        </p:nvSpPr>
        <p:spPr bwMode="auto">
          <a:xfrm>
            <a:off x="1474046"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1" name="Freeform 131"/>
          <p:cNvSpPr>
            <a:spLocks/>
          </p:cNvSpPr>
          <p:nvPr userDrawn="1"/>
        </p:nvSpPr>
        <p:spPr bwMode="auto">
          <a:xfrm>
            <a:off x="1861100" y="1027408"/>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2" name="Freeform 132"/>
          <p:cNvSpPr>
            <a:spLocks/>
          </p:cNvSpPr>
          <p:nvPr userDrawn="1"/>
        </p:nvSpPr>
        <p:spPr bwMode="auto">
          <a:xfrm>
            <a:off x="2045295" y="1127214"/>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3" name="Freeform 133"/>
          <p:cNvSpPr>
            <a:spLocks/>
          </p:cNvSpPr>
          <p:nvPr userDrawn="1"/>
        </p:nvSpPr>
        <p:spPr bwMode="auto">
          <a:xfrm>
            <a:off x="2045295" y="1127214"/>
            <a:ext cx="129018" cy="75463"/>
          </a:xfrm>
          <a:custGeom>
            <a:avLst/>
            <a:gdLst>
              <a:gd name="T0" fmla="*/ 0 w 159"/>
              <a:gd name="T1" fmla="*/ 0 h 93"/>
              <a:gd name="T2" fmla="*/ 159 w 159"/>
              <a:gd name="T3" fmla="*/ 81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4" name="Freeform 134"/>
          <p:cNvSpPr>
            <a:spLocks/>
          </p:cNvSpPr>
          <p:nvPr userDrawn="1"/>
        </p:nvSpPr>
        <p:spPr bwMode="auto">
          <a:xfrm>
            <a:off x="2433159" y="1027408"/>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5" name="Freeform 135"/>
          <p:cNvSpPr>
            <a:spLocks/>
          </p:cNvSpPr>
          <p:nvPr userDrawn="1"/>
        </p:nvSpPr>
        <p:spPr bwMode="auto">
          <a:xfrm>
            <a:off x="2616543"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6" name="Freeform 136"/>
          <p:cNvSpPr>
            <a:spLocks/>
          </p:cNvSpPr>
          <p:nvPr userDrawn="1"/>
        </p:nvSpPr>
        <p:spPr bwMode="auto">
          <a:xfrm>
            <a:off x="2616543"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7" name="Freeform 137"/>
          <p:cNvSpPr>
            <a:spLocks/>
          </p:cNvSpPr>
          <p:nvPr userDrawn="1"/>
        </p:nvSpPr>
        <p:spPr bwMode="auto">
          <a:xfrm>
            <a:off x="3006030" y="1027408"/>
            <a:ext cx="472254" cy="331876"/>
          </a:xfrm>
          <a:custGeom>
            <a:avLst/>
            <a:gdLst>
              <a:gd name="T0" fmla="*/ 243 w 246"/>
              <a:gd name="T1" fmla="*/ 37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8" name="Freeform 138"/>
          <p:cNvSpPr>
            <a:spLocks/>
          </p:cNvSpPr>
          <p:nvPr userDrawn="1"/>
        </p:nvSpPr>
        <p:spPr bwMode="auto">
          <a:xfrm>
            <a:off x="3190226"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9" name="Freeform 139"/>
          <p:cNvSpPr>
            <a:spLocks/>
          </p:cNvSpPr>
          <p:nvPr userDrawn="1"/>
        </p:nvSpPr>
        <p:spPr bwMode="auto">
          <a:xfrm>
            <a:off x="3190226"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0" name="Freeform 140"/>
          <p:cNvSpPr>
            <a:spLocks/>
          </p:cNvSpPr>
          <p:nvPr userDrawn="1"/>
        </p:nvSpPr>
        <p:spPr bwMode="auto">
          <a:xfrm>
            <a:off x="3578091" y="1027408"/>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1" name="Freeform 141"/>
          <p:cNvSpPr>
            <a:spLocks/>
          </p:cNvSpPr>
          <p:nvPr userDrawn="1"/>
        </p:nvSpPr>
        <p:spPr bwMode="auto">
          <a:xfrm>
            <a:off x="3761474"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2" name="Freeform 142"/>
          <p:cNvSpPr>
            <a:spLocks/>
          </p:cNvSpPr>
          <p:nvPr userDrawn="1"/>
        </p:nvSpPr>
        <p:spPr bwMode="auto">
          <a:xfrm>
            <a:off x="3761474"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3" name="Freeform 143"/>
          <p:cNvSpPr>
            <a:spLocks/>
          </p:cNvSpPr>
          <p:nvPr userDrawn="1"/>
        </p:nvSpPr>
        <p:spPr bwMode="auto">
          <a:xfrm>
            <a:off x="4149339" y="1027408"/>
            <a:ext cx="473877" cy="331876"/>
          </a:xfrm>
          <a:custGeom>
            <a:avLst/>
            <a:gdLst>
              <a:gd name="T0" fmla="*/ 244 w 247"/>
              <a:gd name="T1" fmla="*/ 37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7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3"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4" name="Freeform 144"/>
          <p:cNvSpPr>
            <a:spLocks/>
          </p:cNvSpPr>
          <p:nvPr userDrawn="1"/>
        </p:nvSpPr>
        <p:spPr bwMode="auto">
          <a:xfrm>
            <a:off x="4335157"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5" name="Freeform 145"/>
          <p:cNvSpPr>
            <a:spLocks/>
          </p:cNvSpPr>
          <p:nvPr userDrawn="1"/>
        </p:nvSpPr>
        <p:spPr bwMode="auto">
          <a:xfrm>
            <a:off x="4335157"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6" name="Freeform 146"/>
          <p:cNvSpPr>
            <a:spLocks/>
          </p:cNvSpPr>
          <p:nvPr userDrawn="1"/>
        </p:nvSpPr>
        <p:spPr bwMode="auto">
          <a:xfrm>
            <a:off x="4723021" y="1027408"/>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7" name="Freeform 147"/>
          <p:cNvSpPr>
            <a:spLocks/>
          </p:cNvSpPr>
          <p:nvPr userDrawn="1"/>
        </p:nvSpPr>
        <p:spPr bwMode="auto">
          <a:xfrm>
            <a:off x="4906405"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8" name="Freeform 148"/>
          <p:cNvSpPr>
            <a:spLocks/>
          </p:cNvSpPr>
          <p:nvPr userDrawn="1"/>
        </p:nvSpPr>
        <p:spPr bwMode="auto">
          <a:xfrm>
            <a:off x="4906405"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9" name="Freeform 149"/>
          <p:cNvSpPr>
            <a:spLocks/>
          </p:cNvSpPr>
          <p:nvPr userDrawn="1"/>
        </p:nvSpPr>
        <p:spPr bwMode="auto">
          <a:xfrm>
            <a:off x="5294270" y="1027408"/>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0" name="Freeform 150"/>
          <p:cNvSpPr>
            <a:spLocks/>
          </p:cNvSpPr>
          <p:nvPr userDrawn="1"/>
        </p:nvSpPr>
        <p:spPr bwMode="auto">
          <a:xfrm>
            <a:off x="5480088"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1" name="Freeform 151"/>
          <p:cNvSpPr>
            <a:spLocks/>
          </p:cNvSpPr>
          <p:nvPr userDrawn="1"/>
        </p:nvSpPr>
        <p:spPr bwMode="auto">
          <a:xfrm>
            <a:off x="5480088"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2" name="Freeform 152"/>
          <p:cNvSpPr>
            <a:spLocks/>
          </p:cNvSpPr>
          <p:nvPr userDrawn="1"/>
        </p:nvSpPr>
        <p:spPr bwMode="auto">
          <a:xfrm>
            <a:off x="5867141" y="1027408"/>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3" name="Freeform 153"/>
          <p:cNvSpPr>
            <a:spLocks/>
          </p:cNvSpPr>
          <p:nvPr userDrawn="1"/>
        </p:nvSpPr>
        <p:spPr bwMode="auto">
          <a:xfrm>
            <a:off x="6051336" y="1127214"/>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4" name="Freeform 154"/>
          <p:cNvSpPr>
            <a:spLocks/>
          </p:cNvSpPr>
          <p:nvPr userDrawn="1"/>
        </p:nvSpPr>
        <p:spPr bwMode="auto">
          <a:xfrm>
            <a:off x="6051336" y="1127214"/>
            <a:ext cx="129018" cy="75463"/>
          </a:xfrm>
          <a:custGeom>
            <a:avLst/>
            <a:gdLst>
              <a:gd name="T0" fmla="*/ 0 w 159"/>
              <a:gd name="T1" fmla="*/ 0 h 93"/>
              <a:gd name="T2" fmla="*/ 159 w 159"/>
              <a:gd name="T3" fmla="*/ 81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5" name="Freeform 155"/>
          <p:cNvSpPr>
            <a:spLocks/>
          </p:cNvSpPr>
          <p:nvPr userDrawn="1"/>
        </p:nvSpPr>
        <p:spPr bwMode="auto">
          <a:xfrm>
            <a:off x="6431087" y="1027408"/>
            <a:ext cx="472254" cy="331876"/>
          </a:xfrm>
          <a:custGeom>
            <a:avLst/>
            <a:gdLst>
              <a:gd name="T0" fmla="*/ 244 w 246"/>
              <a:gd name="T1" fmla="*/ 37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6" name="Freeform 156"/>
          <p:cNvSpPr>
            <a:spLocks/>
          </p:cNvSpPr>
          <p:nvPr userDrawn="1"/>
        </p:nvSpPr>
        <p:spPr bwMode="auto">
          <a:xfrm>
            <a:off x="6617716"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7" name="Freeform 157"/>
          <p:cNvSpPr>
            <a:spLocks/>
          </p:cNvSpPr>
          <p:nvPr userDrawn="1"/>
        </p:nvSpPr>
        <p:spPr bwMode="auto">
          <a:xfrm>
            <a:off x="6617716"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8" name="Freeform 158"/>
          <p:cNvSpPr>
            <a:spLocks/>
          </p:cNvSpPr>
          <p:nvPr userDrawn="1"/>
        </p:nvSpPr>
        <p:spPr bwMode="auto">
          <a:xfrm>
            <a:off x="7004769" y="1027408"/>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9" name="Freeform 159"/>
          <p:cNvSpPr>
            <a:spLocks/>
          </p:cNvSpPr>
          <p:nvPr userDrawn="1"/>
        </p:nvSpPr>
        <p:spPr bwMode="auto">
          <a:xfrm>
            <a:off x="7188965"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0" name="Freeform 160"/>
          <p:cNvSpPr>
            <a:spLocks/>
          </p:cNvSpPr>
          <p:nvPr userDrawn="1"/>
        </p:nvSpPr>
        <p:spPr bwMode="auto">
          <a:xfrm>
            <a:off x="7188965" y="1127214"/>
            <a:ext cx="130641" cy="75463"/>
          </a:xfrm>
          <a:custGeom>
            <a:avLst/>
            <a:gdLst>
              <a:gd name="T0" fmla="*/ 0 w 161"/>
              <a:gd name="T1" fmla="*/ 0 h 93"/>
              <a:gd name="T2" fmla="*/ 161 w 161"/>
              <a:gd name="T3" fmla="*/ 81 h 93"/>
              <a:gd name="T4" fmla="*/ 139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39"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1" name="Freeform 161"/>
          <p:cNvSpPr>
            <a:spLocks/>
          </p:cNvSpPr>
          <p:nvPr userDrawn="1"/>
        </p:nvSpPr>
        <p:spPr bwMode="auto">
          <a:xfrm>
            <a:off x="7576018" y="1027408"/>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2" name="Freeform 162"/>
          <p:cNvSpPr>
            <a:spLocks/>
          </p:cNvSpPr>
          <p:nvPr userDrawn="1"/>
        </p:nvSpPr>
        <p:spPr bwMode="auto">
          <a:xfrm>
            <a:off x="7760213"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3" name="Freeform 163"/>
          <p:cNvSpPr>
            <a:spLocks/>
          </p:cNvSpPr>
          <p:nvPr userDrawn="1"/>
        </p:nvSpPr>
        <p:spPr bwMode="auto">
          <a:xfrm>
            <a:off x="7760213"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4" name="Freeform 164"/>
          <p:cNvSpPr>
            <a:spLocks/>
          </p:cNvSpPr>
          <p:nvPr userDrawn="1"/>
        </p:nvSpPr>
        <p:spPr bwMode="auto">
          <a:xfrm>
            <a:off x="8149700" y="1027408"/>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5" name="Freeform 165"/>
          <p:cNvSpPr>
            <a:spLocks/>
          </p:cNvSpPr>
          <p:nvPr userDrawn="1"/>
        </p:nvSpPr>
        <p:spPr bwMode="auto">
          <a:xfrm>
            <a:off x="8333895"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6" name="Freeform 166"/>
          <p:cNvSpPr>
            <a:spLocks/>
          </p:cNvSpPr>
          <p:nvPr userDrawn="1"/>
        </p:nvSpPr>
        <p:spPr bwMode="auto">
          <a:xfrm>
            <a:off x="8333895"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7" name="Freeform 167"/>
          <p:cNvSpPr>
            <a:spLocks/>
          </p:cNvSpPr>
          <p:nvPr userDrawn="1"/>
        </p:nvSpPr>
        <p:spPr bwMode="auto">
          <a:xfrm>
            <a:off x="8720949" y="1027408"/>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8" name="Freeform 168"/>
          <p:cNvSpPr>
            <a:spLocks/>
          </p:cNvSpPr>
          <p:nvPr userDrawn="1"/>
        </p:nvSpPr>
        <p:spPr bwMode="auto">
          <a:xfrm>
            <a:off x="8905144"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9" name="Freeform 169"/>
          <p:cNvSpPr>
            <a:spLocks/>
          </p:cNvSpPr>
          <p:nvPr userDrawn="1"/>
        </p:nvSpPr>
        <p:spPr bwMode="auto">
          <a:xfrm>
            <a:off x="8905144"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0" name="Freeform 170"/>
          <p:cNvSpPr>
            <a:spLocks/>
          </p:cNvSpPr>
          <p:nvPr userDrawn="1"/>
        </p:nvSpPr>
        <p:spPr bwMode="auto">
          <a:xfrm>
            <a:off x="9294631" y="1027408"/>
            <a:ext cx="471442" cy="331876"/>
          </a:xfrm>
          <a:custGeom>
            <a:avLst/>
            <a:gdLst>
              <a:gd name="T0" fmla="*/ 243 w 246"/>
              <a:gd name="T1" fmla="*/ 37 h 173"/>
              <a:gd name="T2" fmla="*/ 233 w 246"/>
              <a:gd name="T3" fmla="*/ 13 h 173"/>
              <a:gd name="T4" fmla="*/ 209 w 246"/>
              <a:gd name="T5" fmla="*/ 3 h 173"/>
              <a:gd name="T6" fmla="*/ 123 w 246"/>
              <a:gd name="T7" fmla="*/ 0 h 173"/>
              <a:gd name="T8" fmla="*/ 123 w 246"/>
              <a:gd name="T9" fmla="*/ 0 h 173"/>
              <a:gd name="T10" fmla="*/ 36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3"/>
                </a:cubicBezTo>
                <a:cubicBezTo>
                  <a:pt x="174" y="0"/>
                  <a:pt x="123" y="0"/>
                  <a:pt x="123" y="0"/>
                </a:cubicBezTo>
                <a:cubicBezTo>
                  <a:pt x="123" y="0"/>
                  <a:pt x="123" y="0"/>
                  <a:pt x="123" y="0"/>
                </a:cubicBezTo>
                <a:cubicBezTo>
                  <a:pt x="123" y="0"/>
                  <a:pt x="71" y="0"/>
                  <a:pt x="36" y="3"/>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3"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1" name="Freeform 171"/>
          <p:cNvSpPr>
            <a:spLocks/>
          </p:cNvSpPr>
          <p:nvPr userDrawn="1"/>
        </p:nvSpPr>
        <p:spPr bwMode="auto">
          <a:xfrm>
            <a:off x="9478827"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2" name="Freeform 172"/>
          <p:cNvSpPr>
            <a:spLocks/>
          </p:cNvSpPr>
          <p:nvPr userDrawn="1"/>
        </p:nvSpPr>
        <p:spPr bwMode="auto">
          <a:xfrm>
            <a:off x="9478827"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3" name="Freeform 173"/>
          <p:cNvSpPr>
            <a:spLocks/>
          </p:cNvSpPr>
          <p:nvPr userDrawn="1"/>
        </p:nvSpPr>
        <p:spPr bwMode="auto">
          <a:xfrm>
            <a:off x="9865880" y="1027408"/>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4" name="Freeform 174"/>
          <p:cNvSpPr>
            <a:spLocks/>
          </p:cNvSpPr>
          <p:nvPr userDrawn="1"/>
        </p:nvSpPr>
        <p:spPr bwMode="auto">
          <a:xfrm>
            <a:off x="10050075"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5" name="Freeform 175"/>
          <p:cNvSpPr>
            <a:spLocks/>
          </p:cNvSpPr>
          <p:nvPr userDrawn="1"/>
        </p:nvSpPr>
        <p:spPr bwMode="auto">
          <a:xfrm>
            <a:off x="10050075"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6" name="Freeform 176"/>
          <p:cNvSpPr>
            <a:spLocks/>
          </p:cNvSpPr>
          <p:nvPr userDrawn="1"/>
        </p:nvSpPr>
        <p:spPr bwMode="auto">
          <a:xfrm>
            <a:off x="10437940" y="1027408"/>
            <a:ext cx="471442" cy="331876"/>
          </a:xfrm>
          <a:custGeom>
            <a:avLst/>
            <a:gdLst>
              <a:gd name="T0" fmla="*/ 244 w 246"/>
              <a:gd name="T1" fmla="*/ 37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7" name="Freeform 177"/>
          <p:cNvSpPr>
            <a:spLocks/>
          </p:cNvSpPr>
          <p:nvPr userDrawn="1"/>
        </p:nvSpPr>
        <p:spPr bwMode="auto">
          <a:xfrm>
            <a:off x="10623757"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8" name="Freeform 178"/>
          <p:cNvSpPr>
            <a:spLocks/>
          </p:cNvSpPr>
          <p:nvPr userDrawn="1"/>
        </p:nvSpPr>
        <p:spPr bwMode="auto">
          <a:xfrm>
            <a:off x="10623757"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179"/>
          <p:cNvSpPr>
            <a:spLocks/>
          </p:cNvSpPr>
          <p:nvPr userDrawn="1"/>
        </p:nvSpPr>
        <p:spPr bwMode="auto">
          <a:xfrm>
            <a:off x="11010811" y="1027408"/>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0" name="Freeform 180"/>
          <p:cNvSpPr>
            <a:spLocks/>
          </p:cNvSpPr>
          <p:nvPr userDrawn="1"/>
        </p:nvSpPr>
        <p:spPr bwMode="auto">
          <a:xfrm>
            <a:off x="11195006" y="1127214"/>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1" name="Freeform 181"/>
          <p:cNvSpPr>
            <a:spLocks/>
          </p:cNvSpPr>
          <p:nvPr userDrawn="1"/>
        </p:nvSpPr>
        <p:spPr bwMode="auto">
          <a:xfrm>
            <a:off x="11195006" y="1127214"/>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2" name="Freeform 182"/>
          <p:cNvSpPr>
            <a:spLocks/>
          </p:cNvSpPr>
          <p:nvPr userDrawn="1"/>
        </p:nvSpPr>
        <p:spPr bwMode="auto">
          <a:xfrm>
            <a:off x="11582059" y="1027408"/>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3" name="Freeform 183"/>
          <p:cNvSpPr>
            <a:spLocks/>
          </p:cNvSpPr>
          <p:nvPr userDrawn="1"/>
        </p:nvSpPr>
        <p:spPr bwMode="auto">
          <a:xfrm>
            <a:off x="11766254" y="1127214"/>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4" name="Freeform 184"/>
          <p:cNvSpPr>
            <a:spLocks/>
          </p:cNvSpPr>
          <p:nvPr userDrawn="1"/>
        </p:nvSpPr>
        <p:spPr bwMode="auto">
          <a:xfrm>
            <a:off x="11766254" y="1127214"/>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5" name="Freeform 185"/>
          <p:cNvSpPr>
            <a:spLocks/>
          </p:cNvSpPr>
          <p:nvPr userDrawn="1"/>
        </p:nvSpPr>
        <p:spPr bwMode="auto">
          <a:xfrm>
            <a:off x="716168" y="147288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6" name="Freeform 186"/>
          <p:cNvSpPr>
            <a:spLocks/>
          </p:cNvSpPr>
          <p:nvPr userDrawn="1"/>
        </p:nvSpPr>
        <p:spPr bwMode="auto">
          <a:xfrm>
            <a:off x="900364"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7" name="Freeform 187"/>
          <p:cNvSpPr>
            <a:spLocks/>
          </p:cNvSpPr>
          <p:nvPr userDrawn="1"/>
        </p:nvSpPr>
        <p:spPr bwMode="auto">
          <a:xfrm>
            <a:off x="900364"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8" name="Freeform 188"/>
          <p:cNvSpPr>
            <a:spLocks/>
          </p:cNvSpPr>
          <p:nvPr userDrawn="1"/>
        </p:nvSpPr>
        <p:spPr bwMode="auto">
          <a:xfrm>
            <a:off x="1288228" y="1472884"/>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9" name="Freeform 189"/>
          <p:cNvSpPr>
            <a:spLocks/>
          </p:cNvSpPr>
          <p:nvPr userDrawn="1"/>
        </p:nvSpPr>
        <p:spPr bwMode="auto">
          <a:xfrm>
            <a:off x="1474046"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0" name="Freeform 190"/>
          <p:cNvSpPr>
            <a:spLocks/>
          </p:cNvSpPr>
          <p:nvPr userDrawn="1"/>
        </p:nvSpPr>
        <p:spPr bwMode="auto">
          <a:xfrm>
            <a:off x="1474046"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1" name="Freeform 191"/>
          <p:cNvSpPr>
            <a:spLocks/>
          </p:cNvSpPr>
          <p:nvPr userDrawn="1"/>
        </p:nvSpPr>
        <p:spPr bwMode="auto">
          <a:xfrm>
            <a:off x="1861100" y="1472884"/>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2" name="Freeform 192"/>
          <p:cNvSpPr>
            <a:spLocks/>
          </p:cNvSpPr>
          <p:nvPr userDrawn="1"/>
        </p:nvSpPr>
        <p:spPr bwMode="auto">
          <a:xfrm>
            <a:off x="2045295" y="157106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3" name="Freeform 193"/>
          <p:cNvSpPr>
            <a:spLocks/>
          </p:cNvSpPr>
          <p:nvPr userDrawn="1"/>
        </p:nvSpPr>
        <p:spPr bwMode="auto">
          <a:xfrm>
            <a:off x="2045295" y="1571068"/>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4" name="Freeform 194"/>
          <p:cNvSpPr>
            <a:spLocks/>
          </p:cNvSpPr>
          <p:nvPr userDrawn="1"/>
        </p:nvSpPr>
        <p:spPr bwMode="auto">
          <a:xfrm>
            <a:off x="2433159" y="1472884"/>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5" name="Freeform 195"/>
          <p:cNvSpPr>
            <a:spLocks/>
          </p:cNvSpPr>
          <p:nvPr userDrawn="1"/>
        </p:nvSpPr>
        <p:spPr bwMode="auto">
          <a:xfrm>
            <a:off x="2616543"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6" name="Freeform 196"/>
          <p:cNvSpPr>
            <a:spLocks/>
          </p:cNvSpPr>
          <p:nvPr userDrawn="1"/>
        </p:nvSpPr>
        <p:spPr bwMode="auto">
          <a:xfrm>
            <a:off x="2616543"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7" name="Freeform 197"/>
          <p:cNvSpPr>
            <a:spLocks/>
          </p:cNvSpPr>
          <p:nvPr userDrawn="1"/>
        </p:nvSpPr>
        <p:spPr bwMode="auto">
          <a:xfrm>
            <a:off x="3006030" y="1472884"/>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6"/>
                  <a:pt x="0" y="96"/>
                  <a:pt x="0" y="96"/>
                </a:cubicBezTo>
                <a:cubicBezTo>
                  <a:pt x="0" y="116"/>
                  <a:pt x="2" y="135"/>
                  <a:pt x="2" y="135"/>
                </a:cubicBezTo>
                <a:cubicBezTo>
                  <a:pt x="2" y="135"/>
                  <a:pt x="4" y="152"/>
                  <a:pt x="12" y="160"/>
                </a:cubicBezTo>
                <a:cubicBezTo>
                  <a:pt x="21" y="170"/>
                  <a:pt x="34"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8" name="Freeform 198"/>
          <p:cNvSpPr>
            <a:spLocks/>
          </p:cNvSpPr>
          <p:nvPr userDrawn="1"/>
        </p:nvSpPr>
        <p:spPr bwMode="auto">
          <a:xfrm>
            <a:off x="3190226"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9" name="Freeform 199"/>
          <p:cNvSpPr>
            <a:spLocks/>
          </p:cNvSpPr>
          <p:nvPr userDrawn="1"/>
        </p:nvSpPr>
        <p:spPr bwMode="auto">
          <a:xfrm>
            <a:off x="3190226"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0" name="Freeform 200"/>
          <p:cNvSpPr>
            <a:spLocks/>
          </p:cNvSpPr>
          <p:nvPr userDrawn="1"/>
        </p:nvSpPr>
        <p:spPr bwMode="auto">
          <a:xfrm>
            <a:off x="3578091" y="1472884"/>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1" name="Freeform 201"/>
          <p:cNvSpPr>
            <a:spLocks/>
          </p:cNvSpPr>
          <p:nvPr userDrawn="1"/>
        </p:nvSpPr>
        <p:spPr bwMode="auto">
          <a:xfrm>
            <a:off x="3761474"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2" name="Freeform 202"/>
          <p:cNvSpPr>
            <a:spLocks/>
          </p:cNvSpPr>
          <p:nvPr userDrawn="1"/>
        </p:nvSpPr>
        <p:spPr bwMode="auto">
          <a:xfrm>
            <a:off x="3761474"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3" name="Freeform 203"/>
          <p:cNvSpPr>
            <a:spLocks/>
          </p:cNvSpPr>
          <p:nvPr userDrawn="1"/>
        </p:nvSpPr>
        <p:spPr bwMode="auto">
          <a:xfrm>
            <a:off x="4149339" y="1472884"/>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6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60" y="172"/>
                  <a:pt x="123" y="173"/>
                  <a:pt x="123" y="173"/>
                </a:cubicBezTo>
                <a:cubicBezTo>
                  <a:pt x="123" y="173"/>
                  <a:pt x="175" y="173"/>
                  <a:pt x="210" y="170"/>
                </a:cubicBezTo>
                <a:cubicBezTo>
                  <a:pt x="214" y="170"/>
                  <a:pt x="225" y="170"/>
                  <a:pt x="234" y="160"/>
                </a:cubicBezTo>
                <a:cubicBezTo>
                  <a:pt x="242" y="152"/>
                  <a:pt x="244" y="135"/>
                  <a:pt x="244" y="135"/>
                </a:cubicBezTo>
                <a:cubicBezTo>
                  <a:pt x="244" y="135"/>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4" name="Freeform 204"/>
          <p:cNvSpPr>
            <a:spLocks/>
          </p:cNvSpPr>
          <p:nvPr userDrawn="1"/>
        </p:nvSpPr>
        <p:spPr bwMode="auto">
          <a:xfrm>
            <a:off x="4335157"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5" name="Freeform 206"/>
          <p:cNvSpPr>
            <a:spLocks/>
          </p:cNvSpPr>
          <p:nvPr userDrawn="1"/>
        </p:nvSpPr>
        <p:spPr bwMode="auto">
          <a:xfrm>
            <a:off x="4335157"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6" name="Freeform 207"/>
          <p:cNvSpPr>
            <a:spLocks/>
          </p:cNvSpPr>
          <p:nvPr userDrawn="1"/>
        </p:nvSpPr>
        <p:spPr bwMode="auto">
          <a:xfrm>
            <a:off x="4723021" y="1472885"/>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7" name="Freeform 208"/>
          <p:cNvSpPr>
            <a:spLocks/>
          </p:cNvSpPr>
          <p:nvPr userDrawn="1"/>
        </p:nvSpPr>
        <p:spPr bwMode="auto">
          <a:xfrm>
            <a:off x="4906405"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8" name="Freeform 209"/>
          <p:cNvSpPr>
            <a:spLocks/>
          </p:cNvSpPr>
          <p:nvPr userDrawn="1"/>
        </p:nvSpPr>
        <p:spPr bwMode="auto">
          <a:xfrm>
            <a:off x="4906405"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9" name="Freeform 210"/>
          <p:cNvSpPr>
            <a:spLocks/>
          </p:cNvSpPr>
          <p:nvPr userDrawn="1"/>
        </p:nvSpPr>
        <p:spPr bwMode="auto">
          <a:xfrm>
            <a:off x="5294270" y="1472885"/>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0" name="Freeform 211"/>
          <p:cNvSpPr>
            <a:spLocks/>
          </p:cNvSpPr>
          <p:nvPr userDrawn="1"/>
        </p:nvSpPr>
        <p:spPr bwMode="auto">
          <a:xfrm>
            <a:off x="5480088"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1" name="Freeform 212"/>
          <p:cNvSpPr>
            <a:spLocks/>
          </p:cNvSpPr>
          <p:nvPr userDrawn="1"/>
        </p:nvSpPr>
        <p:spPr bwMode="auto">
          <a:xfrm>
            <a:off x="5480088"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2" name="Freeform 213"/>
          <p:cNvSpPr>
            <a:spLocks/>
          </p:cNvSpPr>
          <p:nvPr userDrawn="1"/>
        </p:nvSpPr>
        <p:spPr bwMode="auto">
          <a:xfrm>
            <a:off x="5867141" y="1472885"/>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3" name="Freeform 214"/>
          <p:cNvSpPr>
            <a:spLocks/>
          </p:cNvSpPr>
          <p:nvPr userDrawn="1"/>
        </p:nvSpPr>
        <p:spPr bwMode="auto">
          <a:xfrm>
            <a:off x="6051336" y="157106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4" name="Freeform 215"/>
          <p:cNvSpPr>
            <a:spLocks/>
          </p:cNvSpPr>
          <p:nvPr userDrawn="1"/>
        </p:nvSpPr>
        <p:spPr bwMode="auto">
          <a:xfrm>
            <a:off x="6051336" y="1571068"/>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5" name="Freeform 216"/>
          <p:cNvSpPr>
            <a:spLocks/>
          </p:cNvSpPr>
          <p:nvPr userDrawn="1"/>
        </p:nvSpPr>
        <p:spPr bwMode="auto">
          <a:xfrm>
            <a:off x="6431087" y="1472885"/>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6" name="Freeform 217"/>
          <p:cNvSpPr>
            <a:spLocks/>
          </p:cNvSpPr>
          <p:nvPr userDrawn="1"/>
        </p:nvSpPr>
        <p:spPr bwMode="auto">
          <a:xfrm>
            <a:off x="6617716"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7" name="Freeform 218"/>
          <p:cNvSpPr>
            <a:spLocks/>
          </p:cNvSpPr>
          <p:nvPr userDrawn="1"/>
        </p:nvSpPr>
        <p:spPr bwMode="auto">
          <a:xfrm>
            <a:off x="6617716"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8" name="Freeform 219"/>
          <p:cNvSpPr>
            <a:spLocks/>
          </p:cNvSpPr>
          <p:nvPr userDrawn="1"/>
        </p:nvSpPr>
        <p:spPr bwMode="auto">
          <a:xfrm>
            <a:off x="7004769" y="1472885"/>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9" name="Freeform 220"/>
          <p:cNvSpPr>
            <a:spLocks/>
          </p:cNvSpPr>
          <p:nvPr userDrawn="1"/>
        </p:nvSpPr>
        <p:spPr bwMode="auto">
          <a:xfrm>
            <a:off x="7188965"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0" name="Freeform 221"/>
          <p:cNvSpPr>
            <a:spLocks/>
          </p:cNvSpPr>
          <p:nvPr userDrawn="1"/>
        </p:nvSpPr>
        <p:spPr bwMode="auto">
          <a:xfrm>
            <a:off x="7188965" y="1571068"/>
            <a:ext cx="130641" cy="76275"/>
          </a:xfrm>
          <a:custGeom>
            <a:avLst/>
            <a:gdLst>
              <a:gd name="T0" fmla="*/ 0 w 161"/>
              <a:gd name="T1" fmla="*/ 0 h 94"/>
              <a:gd name="T2" fmla="*/ 161 w 161"/>
              <a:gd name="T3" fmla="*/ 82 h 94"/>
              <a:gd name="T4" fmla="*/ 139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39"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1" name="Freeform 222"/>
          <p:cNvSpPr>
            <a:spLocks/>
          </p:cNvSpPr>
          <p:nvPr userDrawn="1"/>
        </p:nvSpPr>
        <p:spPr bwMode="auto">
          <a:xfrm>
            <a:off x="7576018" y="1472885"/>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2" name="Freeform 223"/>
          <p:cNvSpPr>
            <a:spLocks/>
          </p:cNvSpPr>
          <p:nvPr userDrawn="1"/>
        </p:nvSpPr>
        <p:spPr bwMode="auto">
          <a:xfrm>
            <a:off x="7760213"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3" name="Freeform 224"/>
          <p:cNvSpPr>
            <a:spLocks/>
          </p:cNvSpPr>
          <p:nvPr userDrawn="1"/>
        </p:nvSpPr>
        <p:spPr bwMode="auto">
          <a:xfrm>
            <a:off x="7760213"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4" name="Freeform 225"/>
          <p:cNvSpPr>
            <a:spLocks/>
          </p:cNvSpPr>
          <p:nvPr userDrawn="1"/>
        </p:nvSpPr>
        <p:spPr bwMode="auto">
          <a:xfrm>
            <a:off x="8149700" y="1472885"/>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5" name="Freeform 226"/>
          <p:cNvSpPr>
            <a:spLocks/>
          </p:cNvSpPr>
          <p:nvPr userDrawn="1"/>
        </p:nvSpPr>
        <p:spPr bwMode="auto">
          <a:xfrm>
            <a:off x="8333895"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6" name="Freeform 227"/>
          <p:cNvSpPr>
            <a:spLocks/>
          </p:cNvSpPr>
          <p:nvPr userDrawn="1"/>
        </p:nvSpPr>
        <p:spPr bwMode="auto">
          <a:xfrm>
            <a:off x="8333895"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7" name="Freeform 228"/>
          <p:cNvSpPr>
            <a:spLocks/>
          </p:cNvSpPr>
          <p:nvPr userDrawn="1"/>
        </p:nvSpPr>
        <p:spPr bwMode="auto">
          <a:xfrm>
            <a:off x="8720949" y="1472885"/>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8" name="Freeform 229"/>
          <p:cNvSpPr>
            <a:spLocks/>
          </p:cNvSpPr>
          <p:nvPr userDrawn="1"/>
        </p:nvSpPr>
        <p:spPr bwMode="auto">
          <a:xfrm>
            <a:off x="8905144"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9" name="Freeform 230"/>
          <p:cNvSpPr>
            <a:spLocks/>
          </p:cNvSpPr>
          <p:nvPr userDrawn="1"/>
        </p:nvSpPr>
        <p:spPr bwMode="auto">
          <a:xfrm>
            <a:off x="8905144"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0" name="Freeform 231"/>
          <p:cNvSpPr>
            <a:spLocks/>
          </p:cNvSpPr>
          <p:nvPr userDrawn="1"/>
        </p:nvSpPr>
        <p:spPr bwMode="auto">
          <a:xfrm>
            <a:off x="9294631" y="1472885"/>
            <a:ext cx="471442"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6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3"/>
                </a:cubicBezTo>
                <a:cubicBezTo>
                  <a:pt x="4" y="20"/>
                  <a:pt x="2" y="37"/>
                  <a:pt x="2" y="37"/>
                </a:cubicBezTo>
                <a:cubicBezTo>
                  <a:pt x="2" y="37"/>
                  <a:pt x="0" y="57"/>
                  <a:pt x="0" y="77"/>
                </a:cubicBezTo>
                <a:cubicBezTo>
                  <a:pt x="0" y="96"/>
                  <a:pt x="0" y="96"/>
                  <a:pt x="0" y="96"/>
                </a:cubicBezTo>
                <a:cubicBezTo>
                  <a:pt x="0" y="116"/>
                  <a:pt x="2" y="135"/>
                  <a:pt x="2" y="135"/>
                </a:cubicBezTo>
                <a:cubicBezTo>
                  <a:pt x="2" y="135"/>
                  <a:pt x="4" y="152"/>
                  <a:pt x="12" y="160"/>
                </a:cubicBezTo>
                <a:cubicBezTo>
                  <a:pt x="21" y="170"/>
                  <a:pt x="33"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1" name="Freeform 232"/>
          <p:cNvSpPr>
            <a:spLocks/>
          </p:cNvSpPr>
          <p:nvPr userDrawn="1"/>
        </p:nvSpPr>
        <p:spPr bwMode="auto">
          <a:xfrm>
            <a:off x="9478827"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2" name="Freeform 233"/>
          <p:cNvSpPr>
            <a:spLocks/>
          </p:cNvSpPr>
          <p:nvPr userDrawn="1"/>
        </p:nvSpPr>
        <p:spPr bwMode="auto">
          <a:xfrm>
            <a:off x="9478827"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3" name="Freeform 234"/>
          <p:cNvSpPr>
            <a:spLocks/>
          </p:cNvSpPr>
          <p:nvPr userDrawn="1"/>
        </p:nvSpPr>
        <p:spPr bwMode="auto">
          <a:xfrm>
            <a:off x="9865880" y="1472885"/>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4" name="Freeform 235"/>
          <p:cNvSpPr>
            <a:spLocks/>
          </p:cNvSpPr>
          <p:nvPr userDrawn="1"/>
        </p:nvSpPr>
        <p:spPr bwMode="auto">
          <a:xfrm>
            <a:off x="10050075"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5" name="Freeform 236"/>
          <p:cNvSpPr>
            <a:spLocks/>
          </p:cNvSpPr>
          <p:nvPr userDrawn="1"/>
        </p:nvSpPr>
        <p:spPr bwMode="auto">
          <a:xfrm>
            <a:off x="10050075"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6" name="Freeform 237"/>
          <p:cNvSpPr>
            <a:spLocks/>
          </p:cNvSpPr>
          <p:nvPr userDrawn="1"/>
        </p:nvSpPr>
        <p:spPr bwMode="auto">
          <a:xfrm>
            <a:off x="10437940" y="1472885"/>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7" name="Freeform 238"/>
          <p:cNvSpPr>
            <a:spLocks/>
          </p:cNvSpPr>
          <p:nvPr userDrawn="1"/>
        </p:nvSpPr>
        <p:spPr bwMode="auto">
          <a:xfrm>
            <a:off x="10623757"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8" name="Freeform 239"/>
          <p:cNvSpPr>
            <a:spLocks/>
          </p:cNvSpPr>
          <p:nvPr userDrawn="1"/>
        </p:nvSpPr>
        <p:spPr bwMode="auto">
          <a:xfrm>
            <a:off x="10623757"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9" name="Freeform 240"/>
          <p:cNvSpPr>
            <a:spLocks/>
          </p:cNvSpPr>
          <p:nvPr userDrawn="1"/>
        </p:nvSpPr>
        <p:spPr bwMode="auto">
          <a:xfrm>
            <a:off x="11010811" y="1472885"/>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0" name="Freeform 241"/>
          <p:cNvSpPr>
            <a:spLocks/>
          </p:cNvSpPr>
          <p:nvPr userDrawn="1"/>
        </p:nvSpPr>
        <p:spPr bwMode="auto">
          <a:xfrm>
            <a:off x="11195006" y="157106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1" name="Freeform 242"/>
          <p:cNvSpPr>
            <a:spLocks/>
          </p:cNvSpPr>
          <p:nvPr userDrawn="1"/>
        </p:nvSpPr>
        <p:spPr bwMode="auto">
          <a:xfrm>
            <a:off x="11195006" y="157106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2" name="Freeform 243"/>
          <p:cNvSpPr>
            <a:spLocks/>
          </p:cNvSpPr>
          <p:nvPr userDrawn="1"/>
        </p:nvSpPr>
        <p:spPr bwMode="auto">
          <a:xfrm>
            <a:off x="11582059" y="1472885"/>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3" name="Freeform 244"/>
          <p:cNvSpPr>
            <a:spLocks/>
          </p:cNvSpPr>
          <p:nvPr userDrawn="1"/>
        </p:nvSpPr>
        <p:spPr bwMode="auto">
          <a:xfrm>
            <a:off x="11766254" y="157106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4" name="Freeform 245"/>
          <p:cNvSpPr>
            <a:spLocks/>
          </p:cNvSpPr>
          <p:nvPr userDrawn="1"/>
        </p:nvSpPr>
        <p:spPr bwMode="auto">
          <a:xfrm>
            <a:off x="11766254" y="157106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5" name="Freeform 246"/>
          <p:cNvSpPr>
            <a:spLocks/>
          </p:cNvSpPr>
          <p:nvPr userDrawn="1"/>
        </p:nvSpPr>
        <p:spPr bwMode="auto">
          <a:xfrm>
            <a:off x="716168" y="1917550"/>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6" name="Freeform 247"/>
          <p:cNvSpPr>
            <a:spLocks/>
          </p:cNvSpPr>
          <p:nvPr userDrawn="1"/>
        </p:nvSpPr>
        <p:spPr bwMode="auto">
          <a:xfrm>
            <a:off x="900364"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7" name="Freeform 248"/>
          <p:cNvSpPr>
            <a:spLocks/>
          </p:cNvSpPr>
          <p:nvPr userDrawn="1"/>
        </p:nvSpPr>
        <p:spPr bwMode="auto">
          <a:xfrm>
            <a:off x="900364"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8" name="Freeform 249"/>
          <p:cNvSpPr>
            <a:spLocks/>
          </p:cNvSpPr>
          <p:nvPr userDrawn="1"/>
        </p:nvSpPr>
        <p:spPr bwMode="auto">
          <a:xfrm>
            <a:off x="3006030" y="1917550"/>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70"/>
                  <a:pt x="34"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9" name="Freeform 250"/>
          <p:cNvSpPr>
            <a:spLocks/>
          </p:cNvSpPr>
          <p:nvPr userDrawn="1"/>
        </p:nvSpPr>
        <p:spPr bwMode="auto">
          <a:xfrm>
            <a:off x="3190226"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0" name="Freeform 251"/>
          <p:cNvSpPr>
            <a:spLocks/>
          </p:cNvSpPr>
          <p:nvPr userDrawn="1"/>
        </p:nvSpPr>
        <p:spPr bwMode="auto">
          <a:xfrm>
            <a:off x="3190226"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1" name="Freeform 252"/>
          <p:cNvSpPr>
            <a:spLocks/>
          </p:cNvSpPr>
          <p:nvPr userDrawn="1"/>
        </p:nvSpPr>
        <p:spPr bwMode="auto">
          <a:xfrm>
            <a:off x="3578091" y="1917550"/>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2" name="Freeform 253"/>
          <p:cNvSpPr>
            <a:spLocks/>
          </p:cNvSpPr>
          <p:nvPr userDrawn="1"/>
        </p:nvSpPr>
        <p:spPr bwMode="auto">
          <a:xfrm>
            <a:off x="3761474"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3" name="Freeform 254"/>
          <p:cNvSpPr>
            <a:spLocks/>
          </p:cNvSpPr>
          <p:nvPr userDrawn="1"/>
        </p:nvSpPr>
        <p:spPr bwMode="auto">
          <a:xfrm>
            <a:off x="3761474"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4" name="Freeform 255"/>
          <p:cNvSpPr>
            <a:spLocks/>
          </p:cNvSpPr>
          <p:nvPr userDrawn="1"/>
        </p:nvSpPr>
        <p:spPr bwMode="auto">
          <a:xfrm>
            <a:off x="4149339" y="1917550"/>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5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5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70"/>
                  <a:pt x="34" y="169"/>
                  <a:pt x="40" y="170"/>
                </a:cubicBezTo>
                <a:cubicBezTo>
                  <a:pt x="60" y="172"/>
                  <a:pt x="123" y="173"/>
                  <a:pt x="123" y="173"/>
                </a:cubicBezTo>
                <a:cubicBezTo>
                  <a:pt x="123" y="173"/>
                  <a:pt x="175" y="173"/>
                  <a:pt x="210" y="170"/>
                </a:cubicBezTo>
                <a:cubicBezTo>
                  <a:pt x="214" y="170"/>
                  <a:pt x="225" y="170"/>
                  <a:pt x="234" y="160"/>
                </a:cubicBezTo>
                <a:cubicBezTo>
                  <a:pt x="242" y="152"/>
                  <a:pt x="244" y="135"/>
                  <a:pt x="244" y="135"/>
                </a:cubicBezTo>
                <a:cubicBezTo>
                  <a:pt x="244" y="135"/>
                  <a:pt x="247" y="115"/>
                  <a:pt x="247" y="95"/>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5" name="Freeform 256"/>
          <p:cNvSpPr>
            <a:spLocks/>
          </p:cNvSpPr>
          <p:nvPr userDrawn="1"/>
        </p:nvSpPr>
        <p:spPr bwMode="auto">
          <a:xfrm>
            <a:off x="4335157"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6" name="Freeform 257"/>
          <p:cNvSpPr>
            <a:spLocks/>
          </p:cNvSpPr>
          <p:nvPr userDrawn="1"/>
        </p:nvSpPr>
        <p:spPr bwMode="auto">
          <a:xfrm>
            <a:off x="4335157"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7" name="Freeform 258"/>
          <p:cNvSpPr>
            <a:spLocks/>
          </p:cNvSpPr>
          <p:nvPr userDrawn="1"/>
        </p:nvSpPr>
        <p:spPr bwMode="auto">
          <a:xfrm>
            <a:off x="4723021" y="1917550"/>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8" name="Freeform 259"/>
          <p:cNvSpPr>
            <a:spLocks/>
          </p:cNvSpPr>
          <p:nvPr userDrawn="1"/>
        </p:nvSpPr>
        <p:spPr bwMode="auto">
          <a:xfrm>
            <a:off x="4906405"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9" name="Freeform 260"/>
          <p:cNvSpPr>
            <a:spLocks/>
          </p:cNvSpPr>
          <p:nvPr userDrawn="1"/>
        </p:nvSpPr>
        <p:spPr bwMode="auto">
          <a:xfrm>
            <a:off x="4906405"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0" name="Freeform 261"/>
          <p:cNvSpPr>
            <a:spLocks/>
          </p:cNvSpPr>
          <p:nvPr userDrawn="1"/>
        </p:nvSpPr>
        <p:spPr bwMode="auto">
          <a:xfrm>
            <a:off x="5294270" y="1917550"/>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1" name="Freeform 262"/>
          <p:cNvSpPr>
            <a:spLocks/>
          </p:cNvSpPr>
          <p:nvPr userDrawn="1"/>
        </p:nvSpPr>
        <p:spPr bwMode="auto">
          <a:xfrm>
            <a:off x="5480088"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2" name="Freeform 263"/>
          <p:cNvSpPr>
            <a:spLocks/>
          </p:cNvSpPr>
          <p:nvPr userDrawn="1"/>
        </p:nvSpPr>
        <p:spPr bwMode="auto">
          <a:xfrm>
            <a:off x="5480088"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3" name="Freeform 264"/>
          <p:cNvSpPr>
            <a:spLocks/>
          </p:cNvSpPr>
          <p:nvPr userDrawn="1"/>
        </p:nvSpPr>
        <p:spPr bwMode="auto">
          <a:xfrm>
            <a:off x="5867141" y="1917550"/>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4" name="Freeform 265"/>
          <p:cNvSpPr>
            <a:spLocks/>
          </p:cNvSpPr>
          <p:nvPr userDrawn="1"/>
        </p:nvSpPr>
        <p:spPr bwMode="auto">
          <a:xfrm>
            <a:off x="6051336" y="2015733"/>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5" name="Freeform 266"/>
          <p:cNvSpPr>
            <a:spLocks/>
          </p:cNvSpPr>
          <p:nvPr userDrawn="1"/>
        </p:nvSpPr>
        <p:spPr bwMode="auto">
          <a:xfrm>
            <a:off x="6051336" y="2015733"/>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6" name="Freeform 267"/>
          <p:cNvSpPr>
            <a:spLocks/>
          </p:cNvSpPr>
          <p:nvPr userDrawn="1"/>
        </p:nvSpPr>
        <p:spPr bwMode="auto">
          <a:xfrm>
            <a:off x="6431087" y="1917550"/>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7" name="Freeform 268"/>
          <p:cNvSpPr>
            <a:spLocks/>
          </p:cNvSpPr>
          <p:nvPr userDrawn="1"/>
        </p:nvSpPr>
        <p:spPr bwMode="auto">
          <a:xfrm>
            <a:off x="6617716"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8" name="Freeform 269"/>
          <p:cNvSpPr>
            <a:spLocks/>
          </p:cNvSpPr>
          <p:nvPr userDrawn="1"/>
        </p:nvSpPr>
        <p:spPr bwMode="auto">
          <a:xfrm>
            <a:off x="6617716"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9" name="Freeform 270"/>
          <p:cNvSpPr>
            <a:spLocks/>
          </p:cNvSpPr>
          <p:nvPr userDrawn="1"/>
        </p:nvSpPr>
        <p:spPr bwMode="auto">
          <a:xfrm>
            <a:off x="7004769" y="1917550"/>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0" name="Freeform 271"/>
          <p:cNvSpPr>
            <a:spLocks/>
          </p:cNvSpPr>
          <p:nvPr userDrawn="1"/>
        </p:nvSpPr>
        <p:spPr bwMode="auto">
          <a:xfrm>
            <a:off x="7188965"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1" name="Freeform 272"/>
          <p:cNvSpPr>
            <a:spLocks/>
          </p:cNvSpPr>
          <p:nvPr userDrawn="1"/>
        </p:nvSpPr>
        <p:spPr bwMode="auto">
          <a:xfrm>
            <a:off x="7188965" y="2015733"/>
            <a:ext cx="130641" cy="77086"/>
          </a:xfrm>
          <a:custGeom>
            <a:avLst/>
            <a:gdLst>
              <a:gd name="T0" fmla="*/ 0 w 161"/>
              <a:gd name="T1" fmla="*/ 0 h 95"/>
              <a:gd name="T2" fmla="*/ 161 w 161"/>
              <a:gd name="T3" fmla="*/ 83 h 95"/>
              <a:gd name="T4" fmla="*/ 139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39"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2" name="Freeform 273"/>
          <p:cNvSpPr>
            <a:spLocks/>
          </p:cNvSpPr>
          <p:nvPr userDrawn="1"/>
        </p:nvSpPr>
        <p:spPr bwMode="auto">
          <a:xfrm>
            <a:off x="7576018" y="1917550"/>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3" name="Freeform 274"/>
          <p:cNvSpPr>
            <a:spLocks/>
          </p:cNvSpPr>
          <p:nvPr userDrawn="1"/>
        </p:nvSpPr>
        <p:spPr bwMode="auto">
          <a:xfrm>
            <a:off x="7760213"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4" name="Freeform 275"/>
          <p:cNvSpPr>
            <a:spLocks/>
          </p:cNvSpPr>
          <p:nvPr userDrawn="1"/>
        </p:nvSpPr>
        <p:spPr bwMode="auto">
          <a:xfrm>
            <a:off x="7760213"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5" name="Freeform 276"/>
          <p:cNvSpPr>
            <a:spLocks/>
          </p:cNvSpPr>
          <p:nvPr userDrawn="1"/>
        </p:nvSpPr>
        <p:spPr bwMode="auto">
          <a:xfrm>
            <a:off x="8149700" y="1917550"/>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6" name="Freeform 277"/>
          <p:cNvSpPr>
            <a:spLocks/>
          </p:cNvSpPr>
          <p:nvPr userDrawn="1"/>
        </p:nvSpPr>
        <p:spPr bwMode="auto">
          <a:xfrm>
            <a:off x="8333895"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7" name="Freeform 278"/>
          <p:cNvSpPr>
            <a:spLocks/>
          </p:cNvSpPr>
          <p:nvPr userDrawn="1"/>
        </p:nvSpPr>
        <p:spPr bwMode="auto">
          <a:xfrm>
            <a:off x="8333895"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8" name="Freeform 279"/>
          <p:cNvSpPr>
            <a:spLocks/>
          </p:cNvSpPr>
          <p:nvPr userDrawn="1"/>
        </p:nvSpPr>
        <p:spPr bwMode="auto">
          <a:xfrm>
            <a:off x="8720949" y="1917550"/>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9" name="Freeform 280"/>
          <p:cNvSpPr>
            <a:spLocks/>
          </p:cNvSpPr>
          <p:nvPr userDrawn="1"/>
        </p:nvSpPr>
        <p:spPr bwMode="auto">
          <a:xfrm>
            <a:off x="8905144"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0" name="Freeform 281"/>
          <p:cNvSpPr>
            <a:spLocks/>
          </p:cNvSpPr>
          <p:nvPr userDrawn="1"/>
        </p:nvSpPr>
        <p:spPr bwMode="auto">
          <a:xfrm>
            <a:off x="8905144"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1" name="Freeform 282"/>
          <p:cNvSpPr>
            <a:spLocks/>
          </p:cNvSpPr>
          <p:nvPr userDrawn="1"/>
        </p:nvSpPr>
        <p:spPr bwMode="auto">
          <a:xfrm>
            <a:off x="9294631" y="1917550"/>
            <a:ext cx="471442"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6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3"/>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70"/>
                  <a:pt x="33"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2" name="Freeform 283"/>
          <p:cNvSpPr>
            <a:spLocks/>
          </p:cNvSpPr>
          <p:nvPr userDrawn="1"/>
        </p:nvSpPr>
        <p:spPr bwMode="auto">
          <a:xfrm>
            <a:off x="9478827"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3" name="Freeform 284"/>
          <p:cNvSpPr>
            <a:spLocks/>
          </p:cNvSpPr>
          <p:nvPr userDrawn="1"/>
        </p:nvSpPr>
        <p:spPr bwMode="auto">
          <a:xfrm>
            <a:off x="9478827"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4" name="Freeform 285"/>
          <p:cNvSpPr>
            <a:spLocks/>
          </p:cNvSpPr>
          <p:nvPr userDrawn="1"/>
        </p:nvSpPr>
        <p:spPr bwMode="auto">
          <a:xfrm>
            <a:off x="9865880" y="1917550"/>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5" name="Freeform 286"/>
          <p:cNvSpPr>
            <a:spLocks/>
          </p:cNvSpPr>
          <p:nvPr userDrawn="1"/>
        </p:nvSpPr>
        <p:spPr bwMode="auto">
          <a:xfrm>
            <a:off x="10050075"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6" name="Freeform 287"/>
          <p:cNvSpPr>
            <a:spLocks/>
          </p:cNvSpPr>
          <p:nvPr userDrawn="1"/>
        </p:nvSpPr>
        <p:spPr bwMode="auto">
          <a:xfrm>
            <a:off x="10050075"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7" name="Freeform 288"/>
          <p:cNvSpPr>
            <a:spLocks/>
          </p:cNvSpPr>
          <p:nvPr userDrawn="1"/>
        </p:nvSpPr>
        <p:spPr bwMode="auto">
          <a:xfrm>
            <a:off x="10437940" y="1917550"/>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8" name="Freeform 289"/>
          <p:cNvSpPr>
            <a:spLocks/>
          </p:cNvSpPr>
          <p:nvPr userDrawn="1"/>
        </p:nvSpPr>
        <p:spPr bwMode="auto">
          <a:xfrm>
            <a:off x="10623757"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9" name="Freeform 290"/>
          <p:cNvSpPr>
            <a:spLocks/>
          </p:cNvSpPr>
          <p:nvPr userDrawn="1"/>
        </p:nvSpPr>
        <p:spPr bwMode="auto">
          <a:xfrm>
            <a:off x="10623757"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0" name="Freeform 291"/>
          <p:cNvSpPr>
            <a:spLocks/>
          </p:cNvSpPr>
          <p:nvPr userDrawn="1"/>
        </p:nvSpPr>
        <p:spPr bwMode="auto">
          <a:xfrm>
            <a:off x="11010811" y="1917550"/>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1" name="Freeform 292"/>
          <p:cNvSpPr>
            <a:spLocks/>
          </p:cNvSpPr>
          <p:nvPr userDrawn="1"/>
        </p:nvSpPr>
        <p:spPr bwMode="auto">
          <a:xfrm>
            <a:off x="11195006" y="2015733"/>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2" name="Freeform 293"/>
          <p:cNvSpPr>
            <a:spLocks/>
          </p:cNvSpPr>
          <p:nvPr userDrawn="1"/>
        </p:nvSpPr>
        <p:spPr bwMode="auto">
          <a:xfrm>
            <a:off x="11195006" y="2015733"/>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3" name="Freeform 294"/>
          <p:cNvSpPr>
            <a:spLocks/>
          </p:cNvSpPr>
          <p:nvPr userDrawn="1"/>
        </p:nvSpPr>
        <p:spPr bwMode="auto">
          <a:xfrm>
            <a:off x="11582059" y="1917550"/>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4" name="Freeform 295"/>
          <p:cNvSpPr>
            <a:spLocks/>
          </p:cNvSpPr>
          <p:nvPr userDrawn="1"/>
        </p:nvSpPr>
        <p:spPr bwMode="auto">
          <a:xfrm>
            <a:off x="11766254" y="2015733"/>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5" name="Freeform 296"/>
          <p:cNvSpPr>
            <a:spLocks/>
          </p:cNvSpPr>
          <p:nvPr userDrawn="1"/>
        </p:nvSpPr>
        <p:spPr bwMode="auto">
          <a:xfrm>
            <a:off x="11766254" y="2015733"/>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6" name="Freeform 297"/>
          <p:cNvSpPr>
            <a:spLocks/>
          </p:cNvSpPr>
          <p:nvPr userDrawn="1"/>
        </p:nvSpPr>
        <p:spPr bwMode="auto">
          <a:xfrm>
            <a:off x="716168" y="236140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7" name="Freeform 298"/>
          <p:cNvSpPr>
            <a:spLocks/>
          </p:cNvSpPr>
          <p:nvPr userDrawn="1"/>
        </p:nvSpPr>
        <p:spPr bwMode="auto">
          <a:xfrm>
            <a:off x="900364"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8" name="Freeform 299"/>
          <p:cNvSpPr>
            <a:spLocks/>
          </p:cNvSpPr>
          <p:nvPr userDrawn="1"/>
        </p:nvSpPr>
        <p:spPr bwMode="auto">
          <a:xfrm>
            <a:off x="900364"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9" name="Freeform 300"/>
          <p:cNvSpPr>
            <a:spLocks/>
          </p:cNvSpPr>
          <p:nvPr userDrawn="1"/>
        </p:nvSpPr>
        <p:spPr bwMode="auto">
          <a:xfrm>
            <a:off x="1288228" y="2361403"/>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8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4"/>
                  <a:pt x="214" y="3"/>
                  <a:pt x="210" y="3"/>
                </a:cubicBezTo>
                <a:cubicBezTo>
                  <a:pt x="175" y="0"/>
                  <a:pt x="123" y="0"/>
                  <a:pt x="123" y="0"/>
                </a:cubicBezTo>
                <a:cubicBezTo>
                  <a:pt x="123" y="0"/>
                  <a:pt x="123" y="0"/>
                  <a:pt x="123" y="0"/>
                </a:cubicBezTo>
                <a:cubicBezTo>
                  <a:pt x="123" y="0"/>
                  <a:pt x="72" y="0"/>
                  <a:pt x="37" y="3"/>
                </a:cubicBezTo>
                <a:cubicBezTo>
                  <a:pt x="32" y="3"/>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0" name="Freeform 301"/>
          <p:cNvSpPr>
            <a:spLocks/>
          </p:cNvSpPr>
          <p:nvPr userDrawn="1"/>
        </p:nvSpPr>
        <p:spPr bwMode="auto">
          <a:xfrm>
            <a:off x="1474046"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1" name="Freeform 302"/>
          <p:cNvSpPr>
            <a:spLocks/>
          </p:cNvSpPr>
          <p:nvPr userDrawn="1"/>
        </p:nvSpPr>
        <p:spPr bwMode="auto">
          <a:xfrm>
            <a:off x="1474046"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2" name="Freeform 303"/>
          <p:cNvSpPr>
            <a:spLocks/>
          </p:cNvSpPr>
          <p:nvPr userDrawn="1"/>
        </p:nvSpPr>
        <p:spPr bwMode="auto">
          <a:xfrm>
            <a:off x="1861100" y="236140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3" name="Freeform 304"/>
          <p:cNvSpPr>
            <a:spLocks/>
          </p:cNvSpPr>
          <p:nvPr userDrawn="1"/>
        </p:nvSpPr>
        <p:spPr bwMode="auto">
          <a:xfrm>
            <a:off x="2045295" y="2460398"/>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4" name="Freeform 305"/>
          <p:cNvSpPr>
            <a:spLocks/>
          </p:cNvSpPr>
          <p:nvPr userDrawn="1"/>
        </p:nvSpPr>
        <p:spPr bwMode="auto">
          <a:xfrm>
            <a:off x="2045295" y="2460398"/>
            <a:ext cx="129018" cy="75463"/>
          </a:xfrm>
          <a:custGeom>
            <a:avLst/>
            <a:gdLst>
              <a:gd name="T0" fmla="*/ 0 w 159"/>
              <a:gd name="T1" fmla="*/ 0 h 93"/>
              <a:gd name="T2" fmla="*/ 159 w 159"/>
              <a:gd name="T3" fmla="*/ 83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5" name="Freeform 306"/>
          <p:cNvSpPr>
            <a:spLocks/>
          </p:cNvSpPr>
          <p:nvPr userDrawn="1"/>
        </p:nvSpPr>
        <p:spPr bwMode="auto">
          <a:xfrm>
            <a:off x="2433159" y="236140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8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4"/>
                  <a:pt x="214" y="3"/>
                  <a:pt x="209" y="3"/>
                </a:cubicBezTo>
                <a:cubicBezTo>
                  <a:pt x="175" y="0"/>
                  <a:pt x="123" y="0"/>
                  <a:pt x="123" y="0"/>
                </a:cubicBezTo>
                <a:cubicBezTo>
                  <a:pt x="123" y="0"/>
                  <a:pt x="123" y="0"/>
                  <a:pt x="123" y="0"/>
                </a:cubicBezTo>
                <a:cubicBezTo>
                  <a:pt x="123" y="0"/>
                  <a:pt x="72" y="0"/>
                  <a:pt x="37" y="3"/>
                </a:cubicBezTo>
                <a:cubicBezTo>
                  <a:pt x="32" y="3"/>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6" name="Freeform 307"/>
          <p:cNvSpPr>
            <a:spLocks/>
          </p:cNvSpPr>
          <p:nvPr userDrawn="1"/>
        </p:nvSpPr>
        <p:spPr bwMode="auto">
          <a:xfrm>
            <a:off x="2616543"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7" name="Freeform 308"/>
          <p:cNvSpPr>
            <a:spLocks/>
          </p:cNvSpPr>
          <p:nvPr userDrawn="1"/>
        </p:nvSpPr>
        <p:spPr bwMode="auto">
          <a:xfrm>
            <a:off x="2616543"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8" name="Freeform 309"/>
          <p:cNvSpPr>
            <a:spLocks/>
          </p:cNvSpPr>
          <p:nvPr userDrawn="1"/>
        </p:nvSpPr>
        <p:spPr bwMode="auto">
          <a:xfrm>
            <a:off x="3006030" y="2361403"/>
            <a:ext cx="472254"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4"/>
                  <a:pt x="214" y="3"/>
                  <a:pt x="209" y="3"/>
                </a:cubicBezTo>
                <a:cubicBezTo>
                  <a:pt x="174" y="0"/>
                  <a:pt x="123" y="0"/>
                  <a:pt x="123" y="0"/>
                </a:cubicBezTo>
                <a:cubicBezTo>
                  <a:pt x="123" y="0"/>
                  <a:pt x="123" y="0"/>
                  <a:pt x="123" y="0"/>
                </a:cubicBezTo>
                <a:cubicBezTo>
                  <a:pt x="123" y="0"/>
                  <a:pt x="71" y="0"/>
                  <a:pt x="37" y="3"/>
                </a:cubicBezTo>
                <a:cubicBezTo>
                  <a:pt x="32" y="3"/>
                  <a:pt x="21" y="4"/>
                  <a:pt x="12" y="13"/>
                </a:cubicBezTo>
                <a:cubicBezTo>
                  <a:pt x="4" y="21"/>
                  <a:pt x="2" y="38"/>
                  <a:pt x="2" y="38"/>
                </a:cubicBezTo>
                <a:cubicBezTo>
                  <a:pt x="2" y="38"/>
                  <a:pt x="0" y="58"/>
                  <a:pt x="0" y="78"/>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9" name="Freeform 310"/>
          <p:cNvSpPr>
            <a:spLocks/>
          </p:cNvSpPr>
          <p:nvPr userDrawn="1"/>
        </p:nvSpPr>
        <p:spPr bwMode="auto">
          <a:xfrm>
            <a:off x="3190226"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0" name="Freeform 311"/>
          <p:cNvSpPr>
            <a:spLocks/>
          </p:cNvSpPr>
          <p:nvPr userDrawn="1"/>
        </p:nvSpPr>
        <p:spPr bwMode="auto">
          <a:xfrm>
            <a:off x="3190226"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1" name="Freeform 312"/>
          <p:cNvSpPr>
            <a:spLocks/>
          </p:cNvSpPr>
          <p:nvPr userDrawn="1"/>
        </p:nvSpPr>
        <p:spPr bwMode="auto">
          <a:xfrm>
            <a:off x="3578091" y="236140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4"/>
                  <a:pt x="214" y="3"/>
                  <a:pt x="209" y="3"/>
                </a:cubicBezTo>
                <a:cubicBezTo>
                  <a:pt x="175" y="0"/>
                  <a:pt x="123" y="0"/>
                  <a:pt x="123" y="0"/>
                </a:cubicBezTo>
                <a:cubicBezTo>
                  <a:pt x="123" y="0"/>
                  <a:pt x="123" y="0"/>
                  <a:pt x="123" y="0"/>
                </a:cubicBezTo>
                <a:cubicBezTo>
                  <a:pt x="123" y="0"/>
                  <a:pt x="71" y="0"/>
                  <a:pt x="37" y="3"/>
                </a:cubicBezTo>
                <a:cubicBezTo>
                  <a:pt x="32" y="3"/>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2" name="Freeform 313"/>
          <p:cNvSpPr>
            <a:spLocks/>
          </p:cNvSpPr>
          <p:nvPr userDrawn="1"/>
        </p:nvSpPr>
        <p:spPr bwMode="auto">
          <a:xfrm>
            <a:off x="3761474"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3" name="Freeform 314"/>
          <p:cNvSpPr>
            <a:spLocks/>
          </p:cNvSpPr>
          <p:nvPr userDrawn="1"/>
        </p:nvSpPr>
        <p:spPr bwMode="auto">
          <a:xfrm>
            <a:off x="3761474"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4" name="Freeform 315"/>
          <p:cNvSpPr>
            <a:spLocks/>
          </p:cNvSpPr>
          <p:nvPr userDrawn="1"/>
        </p:nvSpPr>
        <p:spPr bwMode="auto">
          <a:xfrm>
            <a:off x="4149339" y="2361403"/>
            <a:ext cx="473877" cy="331876"/>
          </a:xfrm>
          <a:custGeom>
            <a:avLst/>
            <a:gdLst>
              <a:gd name="T0" fmla="*/ 244 w 247"/>
              <a:gd name="T1" fmla="*/ 38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8 h 173"/>
              <a:gd name="T16" fmla="*/ 0 w 247"/>
              <a:gd name="T17" fmla="*/ 78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8 h 173"/>
              <a:gd name="T38" fmla="*/ 244 w 247"/>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8"/>
                </a:moveTo>
                <a:cubicBezTo>
                  <a:pt x="244" y="38"/>
                  <a:pt x="242" y="21"/>
                  <a:pt x="234" y="13"/>
                </a:cubicBezTo>
                <a:cubicBezTo>
                  <a:pt x="225" y="4"/>
                  <a:pt x="214" y="3"/>
                  <a:pt x="210" y="3"/>
                </a:cubicBezTo>
                <a:cubicBezTo>
                  <a:pt x="175" y="0"/>
                  <a:pt x="124" y="0"/>
                  <a:pt x="124" y="0"/>
                </a:cubicBezTo>
                <a:cubicBezTo>
                  <a:pt x="123" y="0"/>
                  <a:pt x="123" y="0"/>
                  <a:pt x="123" y="0"/>
                </a:cubicBezTo>
                <a:cubicBezTo>
                  <a:pt x="123" y="0"/>
                  <a:pt x="72" y="0"/>
                  <a:pt x="37" y="3"/>
                </a:cubicBezTo>
                <a:cubicBezTo>
                  <a:pt x="33" y="3"/>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8"/>
                  <a:pt x="247" y="78"/>
                  <a:pt x="247" y="78"/>
                </a:cubicBezTo>
                <a:cubicBezTo>
                  <a:pt x="247"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5" name="Freeform 316"/>
          <p:cNvSpPr>
            <a:spLocks/>
          </p:cNvSpPr>
          <p:nvPr userDrawn="1"/>
        </p:nvSpPr>
        <p:spPr bwMode="auto">
          <a:xfrm>
            <a:off x="4335157"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6" name="Freeform 317"/>
          <p:cNvSpPr>
            <a:spLocks/>
          </p:cNvSpPr>
          <p:nvPr userDrawn="1"/>
        </p:nvSpPr>
        <p:spPr bwMode="auto">
          <a:xfrm>
            <a:off x="4335157"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7" name="Freeform 318"/>
          <p:cNvSpPr>
            <a:spLocks/>
          </p:cNvSpPr>
          <p:nvPr userDrawn="1"/>
        </p:nvSpPr>
        <p:spPr bwMode="auto">
          <a:xfrm>
            <a:off x="4723021" y="236140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8" name="Freeform 319"/>
          <p:cNvSpPr>
            <a:spLocks/>
          </p:cNvSpPr>
          <p:nvPr userDrawn="1"/>
        </p:nvSpPr>
        <p:spPr bwMode="auto">
          <a:xfrm>
            <a:off x="4906405"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9" name="Freeform 320"/>
          <p:cNvSpPr>
            <a:spLocks/>
          </p:cNvSpPr>
          <p:nvPr userDrawn="1"/>
        </p:nvSpPr>
        <p:spPr bwMode="auto">
          <a:xfrm>
            <a:off x="4906405"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0" name="Freeform 321"/>
          <p:cNvSpPr>
            <a:spLocks/>
          </p:cNvSpPr>
          <p:nvPr userDrawn="1"/>
        </p:nvSpPr>
        <p:spPr bwMode="auto">
          <a:xfrm>
            <a:off x="5294270" y="2361403"/>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8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4"/>
                  <a:pt x="214" y="3"/>
                  <a:pt x="209" y="3"/>
                </a:cubicBezTo>
                <a:cubicBezTo>
                  <a:pt x="175" y="0"/>
                  <a:pt x="123" y="0"/>
                  <a:pt x="123" y="0"/>
                </a:cubicBezTo>
                <a:cubicBezTo>
                  <a:pt x="123" y="0"/>
                  <a:pt x="123" y="0"/>
                  <a:pt x="123" y="0"/>
                </a:cubicBezTo>
                <a:cubicBezTo>
                  <a:pt x="123" y="0"/>
                  <a:pt x="72" y="0"/>
                  <a:pt x="37" y="3"/>
                </a:cubicBezTo>
                <a:cubicBezTo>
                  <a:pt x="32" y="3"/>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1" name="Freeform 322"/>
          <p:cNvSpPr>
            <a:spLocks/>
          </p:cNvSpPr>
          <p:nvPr userDrawn="1"/>
        </p:nvSpPr>
        <p:spPr bwMode="auto">
          <a:xfrm>
            <a:off x="5480088"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2" name="Freeform 323"/>
          <p:cNvSpPr>
            <a:spLocks/>
          </p:cNvSpPr>
          <p:nvPr userDrawn="1"/>
        </p:nvSpPr>
        <p:spPr bwMode="auto">
          <a:xfrm>
            <a:off x="5480088"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3" name="Freeform 324"/>
          <p:cNvSpPr>
            <a:spLocks/>
          </p:cNvSpPr>
          <p:nvPr userDrawn="1"/>
        </p:nvSpPr>
        <p:spPr bwMode="auto">
          <a:xfrm>
            <a:off x="5867141" y="236140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4"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4" name="Freeform 325"/>
          <p:cNvSpPr>
            <a:spLocks/>
          </p:cNvSpPr>
          <p:nvPr userDrawn="1"/>
        </p:nvSpPr>
        <p:spPr bwMode="auto">
          <a:xfrm>
            <a:off x="6051336" y="2460398"/>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5" name="Freeform 326"/>
          <p:cNvSpPr>
            <a:spLocks/>
          </p:cNvSpPr>
          <p:nvPr userDrawn="1"/>
        </p:nvSpPr>
        <p:spPr bwMode="auto">
          <a:xfrm>
            <a:off x="6051336" y="2460398"/>
            <a:ext cx="129018" cy="75463"/>
          </a:xfrm>
          <a:custGeom>
            <a:avLst/>
            <a:gdLst>
              <a:gd name="T0" fmla="*/ 0 w 159"/>
              <a:gd name="T1" fmla="*/ 0 h 93"/>
              <a:gd name="T2" fmla="*/ 159 w 159"/>
              <a:gd name="T3" fmla="*/ 83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6" name="Freeform 327"/>
          <p:cNvSpPr>
            <a:spLocks/>
          </p:cNvSpPr>
          <p:nvPr userDrawn="1"/>
        </p:nvSpPr>
        <p:spPr bwMode="auto">
          <a:xfrm>
            <a:off x="6431087" y="2361403"/>
            <a:ext cx="472254" cy="331876"/>
          </a:xfrm>
          <a:custGeom>
            <a:avLst/>
            <a:gdLst>
              <a:gd name="T0" fmla="*/ 244 w 246"/>
              <a:gd name="T1" fmla="*/ 38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8 h 173"/>
              <a:gd name="T16" fmla="*/ 0 w 246"/>
              <a:gd name="T17" fmla="*/ 78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4"/>
                  <a:pt x="214" y="3"/>
                  <a:pt x="210" y="3"/>
                </a:cubicBezTo>
                <a:cubicBezTo>
                  <a:pt x="175" y="0"/>
                  <a:pt x="124" y="0"/>
                  <a:pt x="124" y="0"/>
                </a:cubicBezTo>
                <a:cubicBezTo>
                  <a:pt x="123" y="0"/>
                  <a:pt x="123" y="0"/>
                  <a:pt x="123" y="0"/>
                </a:cubicBezTo>
                <a:cubicBezTo>
                  <a:pt x="123" y="0"/>
                  <a:pt x="72" y="0"/>
                  <a:pt x="37" y="3"/>
                </a:cubicBezTo>
                <a:cubicBezTo>
                  <a:pt x="32" y="3"/>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7" name="Freeform 328"/>
          <p:cNvSpPr>
            <a:spLocks/>
          </p:cNvSpPr>
          <p:nvPr userDrawn="1"/>
        </p:nvSpPr>
        <p:spPr bwMode="auto">
          <a:xfrm>
            <a:off x="6617716"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8" name="Freeform 329"/>
          <p:cNvSpPr>
            <a:spLocks/>
          </p:cNvSpPr>
          <p:nvPr userDrawn="1"/>
        </p:nvSpPr>
        <p:spPr bwMode="auto">
          <a:xfrm>
            <a:off x="6617716"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9" name="Freeform 330"/>
          <p:cNvSpPr>
            <a:spLocks/>
          </p:cNvSpPr>
          <p:nvPr userDrawn="1"/>
        </p:nvSpPr>
        <p:spPr bwMode="auto">
          <a:xfrm>
            <a:off x="7004769" y="236140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0" name="Freeform 331"/>
          <p:cNvSpPr>
            <a:spLocks/>
          </p:cNvSpPr>
          <p:nvPr userDrawn="1"/>
        </p:nvSpPr>
        <p:spPr bwMode="auto">
          <a:xfrm>
            <a:off x="7188965"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1" name="Freeform 332"/>
          <p:cNvSpPr>
            <a:spLocks/>
          </p:cNvSpPr>
          <p:nvPr userDrawn="1"/>
        </p:nvSpPr>
        <p:spPr bwMode="auto">
          <a:xfrm>
            <a:off x="7188965" y="2460398"/>
            <a:ext cx="130641" cy="75463"/>
          </a:xfrm>
          <a:custGeom>
            <a:avLst/>
            <a:gdLst>
              <a:gd name="T0" fmla="*/ 0 w 161"/>
              <a:gd name="T1" fmla="*/ 0 h 93"/>
              <a:gd name="T2" fmla="*/ 161 w 161"/>
              <a:gd name="T3" fmla="*/ 83 h 93"/>
              <a:gd name="T4" fmla="*/ 139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39"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2" name="Freeform 333"/>
          <p:cNvSpPr>
            <a:spLocks/>
          </p:cNvSpPr>
          <p:nvPr userDrawn="1"/>
        </p:nvSpPr>
        <p:spPr bwMode="auto">
          <a:xfrm>
            <a:off x="7576018" y="236140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8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4"/>
                  <a:pt x="214" y="3"/>
                  <a:pt x="209" y="3"/>
                </a:cubicBezTo>
                <a:cubicBezTo>
                  <a:pt x="175" y="0"/>
                  <a:pt x="123" y="0"/>
                  <a:pt x="123" y="0"/>
                </a:cubicBezTo>
                <a:cubicBezTo>
                  <a:pt x="123" y="0"/>
                  <a:pt x="123" y="0"/>
                  <a:pt x="123" y="0"/>
                </a:cubicBezTo>
                <a:cubicBezTo>
                  <a:pt x="123" y="0"/>
                  <a:pt x="72" y="0"/>
                  <a:pt x="37" y="3"/>
                </a:cubicBezTo>
                <a:cubicBezTo>
                  <a:pt x="32" y="3"/>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3" name="Freeform 334"/>
          <p:cNvSpPr>
            <a:spLocks/>
          </p:cNvSpPr>
          <p:nvPr userDrawn="1"/>
        </p:nvSpPr>
        <p:spPr bwMode="auto">
          <a:xfrm>
            <a:off x="7760213"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4" name="Freeform 335"/>
          <p:cNvSpPr>
            <a:spLocks/>
          </p:cNvSpPr>
          <p:nvPr userDrawn="1"/>
        </p:nvSpPr>
        <p:spPr bwMode="auto">
          <a:xfrm>
            <a:off x="7760213"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5" name="Freeform 336"/>
          <p:cNvSpPr>
            <a:spLocks/>
          </p:cNvSpPr>
          <p:nvPr userDrawn="1"/>
        </p:nvSpPr>
        <p:spPr bwMode="auto">
          <a:xfrm>
            <a:off x="8149700" y="2361403"/>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4"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6" name="Freeform 337"/>
          <p:cNvSpPr>
            <a:spLocks/>
          </p:cNvSpPr>
          <p:nvPr userDrawn="1"/>
        </p:nvSpPr>
        <p:spPr bwMode="auto">
          <a:xfrm>
            <a:off x="8333895"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7" name="Freeform 338"/>
          <p:cNvSpPr>
            <a:spLocks/>
          </p:cNvSpPr>
          <p:nvPr userDrawn="1"/>
        </p:nvSpPr>
        <p:spPr bwMode="auto">
          <a:xfrm>
            <a:off x="8333895"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8" name="Freeform 339"/>
          <p:cNvSpPr>
            <a:spLocks/>
          </p:cNvSpPr>
          <p:nvPr userDrawn="1"/>
        </p:nvSpPr>
        <p:spPr bwMode="auto">
          <a:xfrm>
            <a:off x="8720949" y="236140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8 h 173"/>
              <a:gd name="T18" fmla="*/ 0 w 246"/>
              <a:gd name="T19" fmla="*/ 96 h 173"/>
              <a:gd name="T20" fmla="*/ 3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4"/>
                  <a:pt x="214" y="3"/>
                  <a:pt x="209" y="3"/>
                </a:cubicBezTo>
                <a:cubicBezTo>
                  <a:pt x="175" y="0"/>
                  <a:pt x="123" y="0"/>
                  <a:pt x="123" y="0"/>
                </a:cubicBezTo>
                <a:cubicBezTo>
                  <a:pt x="123" y="0"/>
                  <a:pt x="123" y="0"/>
                  <a:pt x="123" y="0"/>
                </a:cubicBezTo>
                <a:cubicBezTo>
                  <a:pt x="123" y="0"/>
                  <a:pt x="71" y="0"/>
                  <a:pt x="37" y="3"/>
                </a:cubicBezTo>
                <a:cubicBezTo>
                  <a:pt x="32" y="3"/>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9" name="Freeform 340"/>
          <p:cNvSpPr>
            <a:spLocks/>
          </p:cNvSpPr>
          <p:nvPr userDrawn="1"/>
        </p:nvSpPr>
        <p:spPr bwMode="auto">
          <a:xfrm>
            <a:off x="8905144"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0" name="Freeform 341"/>
          <p:cNvSpPr>
            <a:spLocks/>
          </p:cNvSpPr>
          <p:nvPr userDrawn="1"/>
        </p:nvSpPr>
        <p:spPr bwMode="auto">
          <a:xfrm>
            <a:off x="8905144"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1" name="Freeform 342"/>
          <p:cNvSpPr>
            <a:spLocks/>
          </p:cNvSpPr>
          <p:nvPr userDrawn="1"/>
        </p:nvSpPr>
        <p:spPr bwMode="auto">
          <a:xfrm>
            <a:off x="9294631" y="2361403"/>
            <a:ext cx="471442"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6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4"/>
                  <a:pt x="214" y="3"/>
                  <a:pt x="209" y="3"/>
                </a:cubicBezTo>
                <a:cubicBezTo>
                  <a:pt x="174" y="0"/>
                  <a:pt x="123" y="0"/>
                  <a:pt x="123" y="0"/>
                </a:cubicBezTo>
                <a:cubicBezTo>
                  <a:pt x="123" y="0"/>
                  <a:pt x="123" y="0"/>
                  <a:pt x="123" y="0"/>
                </a:cubicBezTo>
                <a:cubicBezTo>
                  <a:pt x="123" y="0"/>
                  <a:pt x="71" y="0"/>
                  <a:pt x="36" y="3"/>
                </a:cubicBezTo>
                <a:cubicBezTo>
                  <a:pt x="32" y="3"/>
                  <a:pt x="21" y="4"/>
                  <a:pt x="12" y="13"/>
                </a:cubicBezTo>
                <a:cubicBezTo>
                  <a:pt x="4" y="21"/>
                  <a:pt x="2" y="38"/>
                  <a:pt x="2" y="38"/>
                </a:cubicBezTo>
                <a:cubicBezTo>
                  <a:pt x="2" y="38"/>
                  <a:pt x="0" y="58"/>
                  <a:pt x="0" y="78"/>
                </a:cubicBezTo>
                <a:cubicBezTo>
                  <a:pt x="0" y="96"/>
                  <a:pt x="0" y="96"/>
                  <a:pt x="0" y="96"/>
                </a:cubicBezTo>
                <a:cubicBezTo>
                  <a:pt x="0" y="116"/>
                  <a:pt x="2" y="136"/>
                  <a:pt x="2" y="136"/>
                </a:cubicBezTo>
                <a:cubicBezTo>
                  <a:pt x="2" y="136"/>
                  <a:pt x="4" y="153"/>
                  <a:pt x="12" y="160"/>
                </a:cubicBezTo>
                <a:cubicBezTo>
                  <a:pt x="21" y="170"/>
                  <a:pt x="33"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2" name="Freeform 343"/>
          <p:cNvSpPr>
            <a:spLocks/>
          </p:cNvSpPr>
          <p:nvPr userDrawn="1"/>
        </p:nvSpPr>
        <p:spPr bwMode="auto">
          <a:xfrm>
            <a:off x="9478827"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3" name="Freeform 344"/>
          <p:cNvSpPr>
            <a:spLocks/>
          </p:cNvSpPr>
          <p:nvPr userDrawn="1"/>
        </p:nvSpPr>
        <p:spPr bwMode="auto">
          <a:xfrm>
            <a:off x="9478827"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4" name="Freeform 345"/>
          <p:cNvSpPr>
            <a:spLocks/>
          </p:cNvSpPr>
          <p:nvPr userDrawn="1"/>
        </p:nvSpPr>
        <p:spPr bwMode="auto">
          <a:xfrm>
            <a:off x="9865880" y="236140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5" name="Freeform 346"/>
          <p:cNvSpPr>
            <a:spLocks/>
          </p:cNvSpPr>
          <p:nvPr userDrawn="1"/>
        </p:nvSpPr>
        <p:spPr bwMode="auto">
          <a:xfrm>
            <a:off x="10050075"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6" name="Freeform 347"/>
          <p:cNvSpPr>
            <a:spLocks/>
          </p:cNvSpPr>
          <p:nvPr userDrawn="1"/>
        </p:nvSpPr>
        <p:spPr bwMode="auto">
          <a:xfrm>
            <a:off x="10050075"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7" name="Freeform 348"/>
          <p:cNvSpPr>
            <a:spLocks/>
          </p:cNvSpPr>
          <p:nvPr userDrawn="1"/>
        </p:nvSpPr>
        <p:spPr bwMode="auto">
          <a:xfrm>
            <a:off x="10437940" y="2361403"/>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8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4"/>
                  <a:pt x="214" y="3"/>
                  <a:pt x="210" y="3"/>
                </a:cubicBezTo>
                <a:cubicBezTo>
                  <a:pt x="175" y="0"/>
                  <a:pt x="123" y="0"/>
                  <a:pt x="123" y="0"/>
                </a:cubicBezTo>
                <a:cubicBezTo>
                  <a:pt x="123" y="0"/>
                  <a:pt x="123" y="0"/>
                  <a:pt x="123" y="0"/>
                </a:cubicBezTo>
                <a:cubicBezTo>
                  <a:pt x="123" y="0"/>
                  <a:pt x="72" y="0"/>
                  <a:pt x="37" y="3"/>
                </a:cubicBezTo>
                <a:cubicBezTo>
                  <a:pt x="32" y="3"/>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8" name="Freeform 349"/>
          <p:cNvSpPr>
            <a:spLocks/>
          </p:cNvSpPr>
          <p:nvPr userDrawn="1"/>
        </p:nvSpPr>
        <p:spPr bwMode="auto">
          <a:xfrm>
            <a:off x="10623757"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9" name="Freeform 350"/>
          <p:cNvSpPr>
            <a:spLocks/>
          </p:cNvSpPr>
          <p:nvPr userDrawn="1"/>
        </p:nvSpPr>
        <p:spPr bwMode="auto">
          <a:xfrm>
            <a:off x="10623757"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0" name="Freeform 351"/>
          <p:cNvSpPr>
            <a:spLocks/>
          </p:cNvSpPr>
          <p:nvPr userDrawn="1"/>
        </p:nvSpPr>
        <p:spPr bwMode="auto">
          <a:xfrm>
            <a:off x="11010811" y="236140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1" name="Freeform 352"/>
          <p:cNvSpPr>
            <a:spLocks/>
          </p:cNvSpPr>
          <p:nvPr userDrawn="1"/>
        </p:nvSpPr>
        <p:spPr bwMode="auto">
          <a:xfrm>
            <a:off x="11195006" y="2460398"/>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2" name="Freeform 353"/>
          <p:cNvSpPr>
            <a:spLocks/>
          </p:cNvSpPr>
          <p:nvPr userDrawn="1"/>
        </p:nvSpPr>
        <p:spPr bwMode="auto">
          <a:xfrm>
            <a:off x="11195006" y="2460398"/>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3" name="Freeform 354"/>
          <p:cNvSpPr>
            <a:spLocks/>
          </p:cNvSpPr>
          <p:nvPr userDrawn="1"/>
        </p:nvSpPr>
        <p:spPr bwMode="auto">
          <a:xfrm>
            <a:off x="11582059" y="2361403"/>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8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8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4"/>
                  <a:pt x="214" y="3"/>
                  <a:pt x="209" y="3"/>
                </a:cubicBezTo>
                <a:cubicBezTo>
                  <a:pt x="175" y="0"/>
                  <a:pt x="123" y="0"/>
                  <a:pt x="123" y="0"/>
                </a:cubicBezTo>
                <a:cubicBezTo>
                  <a:pt x="123" y="0"/>
                  <a:pt x="123" y="0"/>
                  <a:pt x="123" y="0"/>
                </a:cubicBezTo>
                <a:cubicBezTo>
                  <a:pt x="123" y="0"/>
                  <a:pt x="72" y="0"/>
                  <a:pt x="37" y="3"/>
                </a:cubicBezTo>
                <a:cubicBezTo>
                  <a:pt x="32" y="3"/>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4" name="Freeform 355"/>
          <p:cNvSpPr>
            <a:spLocks/>
          </p:cNvSpPr>
          <p:nvPr userDrawn="1"/>
        </p:nvSpPr>
        <p:spPr bwMode="auto">
          <a:xfrm>
            <a:off x="11766254" y="2460398"/>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5" name="Freeform 356"/>
          <p:cNvSpPr>
            <a:spLocks/>
          </p:cNvSpPr>
          <p:nvPr userDrawn="1"/>
        </p:nvSpPr>
        <p:spPr bwMode="auto">
          <a:xfrm>
            <a:off x="11766254" y="2460398"/>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6" name="Freeform 357"/>
          <p:cNvSpPr>
            <a:spLocks/>
          </p:cNvSpPr>
          <p:nvPr userDrawn="1"/>
        </p:nvSpPr>
        <p:spPr bwMode="auto">
          <a:xfrm>
            <a:off x="716168" y="2806068"/>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7" name="Freeform 358"/>
          <p:cNvSpPr>
            <a:spLocks/>
          </p:cNvSpPr>
          <p:nvPr userDrawn="1"/>
        </p:nvSpPr>
        <p:spPr bwMode="auto">
          <a:xfrm>
            <a:off x="900364"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8" name="Freeform 359"/>
          <p:cNvSpPr>
            <a:spLocks/>
          </p:cNvSpPr>
          <p:nvPr userDrawn="1"/>
        </p:nvSpPr>
        <p:spPr bwMode="auto">
          <a:xfrm>
            <a:off x="900364" y="2905874"/>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9" name="Freeform 360"/>
          <p:cNvSpPr>
            <a:spLocks/>
          </p:cNvSpPr>
          <p:nvPr userDrawn="1"/>
        </p:nvSpPr>
        <p:spPr bwMode="auto">
          <a:xfrm>
            <a:off x="1288228" y="2806068"/>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0" name="Freeform 361"/>
          <p:cNvSpPr>
            <a:spLocks/>
          </p:cNvSpPr>
          <p:nvPr userDrawn="1"/>
        </p:nvSpPr>
        <p:spPr bwMode="auto">
          <a:xfrm>
            <a:off x="1474046"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1" name="Freeform 362"/>
          <p:cNvSpPr>
            <a:spLocks/>
          </p:cNvSpPr>
          <p:nvPr userDrawn="1"/>
        </p:nvSpPr>
        <p:spPr bwMode="auto">
          <a:xfrm>
            <a:off x="1474046"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2" name="Freeform 363"/>
          <p:cNvSpPr>
            <a:spLocks/>
          </p:cNvSpPr>
          <p:nvPr userDrawn="1"/>
        </p:nvSpPr>
        <p:spPr bwMode="auto">
          <a:xfrm>
            <a:off x="1861100" y="280606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3" name="Freeform 364"/>
          <p:cNvSpPr>
            <a:spLocks/>
          </p:cNvSpPr>
          <p:nvPr userDrawn="1"/>
        </p:nvSpPr>
        <p:spPr bwMode="auto">
          <a:xfrm>
            <a:off x="2045295" y="2905874"/>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4" name="Freeform 365"/>
          <p:cNvSpPr>
            <a:spLocks/>
          </p:cNvSpPr>
          <p:nvPr userDrawn="1"/>
        </p:nvSpPr>
        <p:spPr bwMode="auto">
          <a:xfrm>
            <a:off x="2045295" y="2905874"/>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5" name="Freeform 366"/>
          <p:cNvSpPr>
            <a:spLocks/>
          </p:cNvSpPr>
          <p:nvPr userDrawn="1"/>
        </p:nvSpPr>
        <p:spPr bwMode="auto">
          <a:xfrm>
            <a:off x="2433159" y="2806068"/>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6" name="Freeform 367"/>
          <p:cNvSpPr>
            <a:spLocks/>
          </p:cNvSpPr>
          <p:nvPr userDrawn="1"/>
        </p:nvSpPr>
        <p:spPr bwMode="auto">
          <a:xfrm>
            <a:off x="2616543"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7" name="Freeform 368"/>
          <p:cNvSpPr>
            <a:spLocks/>
          </p:cNvSpPr>
          <p:nvPr userDrawn="1"/>
        </p:nvSpPr>
        <p:spPr bwMode="auto">
          <a:xfrm>
            <a:off x="2616543" y="2905874"/>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8" name="Freeform 369"/>
          <p:cNvSpPr>
            <a:spLocks/>
          </p:cNvSpPr>
          <p:nvPr userDrawn="1"/>
        </p:nvSpPr>
        <p:spPr bwMode="auto">
          <a:xfrm>
            <a:off x="3006030" y="2806068"/>
            <a:ext cx="472254"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4" y="21"/>
                  <a:pt x="2" y="38"/>
                  <a:pt x="2" y="38"/>
                </a:cubicBezTo>
                <a:cubicBezTo>
                  <a:pt x="2" y="38"/>
                  <a:pt x="0" y="57"/>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9" name="Freeform 370"/>
          <p:cNvSpPr>
            <a:spLocks/>
          </p:cNvSpPr>
          <p:nvPr userDrawn="1"/>
        </p:nvSpPr>
        <p:spPr bwMode="auto">
          <a:xfrm>
            <a:off x="3190226"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0" name="Freeform 371"/>
          <p:cNvSpPr>
            <a:spLocks/>
          </p:cNvSpPr>
          <p:nvPr userDrawn="1"/>
        </p:nvSpPr>
        <p:spPr bwMode="auto">
          <a:xfrm>
            <a:off x="3190226"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1" name="Freeform 372"/>
          <p:cNvSpPr>
            <a:spLocks/>
          </p:cNvSpPr>
          <p:nvPr userDrawn="1"/>
        </p:nvSpPr>
        <p:spPr bwMode="auto">
          <a:xfrm>
            <a:off x="3578091" y="2806068"/>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2" name="Freeform 373"/>
          <p:cNvSpPr>
            <a:spLocks/>
          </p:cNvSpPr>
          <p:nvPr userDrawn="1"/>
        </p:nvSpPr>
        <p:spPr bwMode="auto">
          <a:xfrm>
            <a:off x="3761474"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3" name="Freeform 374"/>
          <p:cNvSpPr>
            <a:spLocks/>
          </p:cNvSpPr>
          <p:nvPr userDrawn="1"/>
        </p:nvSpPr>
        <p:spPr bwMode="auto">
          <a:xfrm>
            <a:off x="3761474" y="2905874"/>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4" name="Freeform 375"/>
          <p:cNvSpPr>
            <a:spLocks/>
          </p:cNvSpPr>
          <p:nvPr userDrawn="1"/>
        </p:nvSpPr>
        <p:spPr bwMode="auto">
          <a:xfrm>
            <a:off x="4149339" y="2806068"/>
            <a:ext cx="473877" cy="331876"/>
          </a:xfrm>
          <a:custGeom>
            <a:avLst/>
            <a:gdLst>
              <a:gd name="T0" fmla="*/ 244 w 247"/>
              <a:gd name="T1" fmla="*/ 38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8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7 h 173"/>
              <a:gd name="T38" fmla="*/ 244 w 247"/>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3" y="3"/>
                  <a:pt x="22" y="3"/>
                  <a:pt x="13"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5" name="Freeform 376"/>
          <p:cNvSpPr>
            <a:spLocks/>
          </p:cNvSpPr>
          <p:nvPr userDrawn="1"/>
        </p:nvSpPr>
        <p:spPr bwMode="auto">
          <a:xfrm>
            <a:off x="4335157"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6" name="Freeform 377"/>
          <p:cNvSpPr>
            <a:spLocks/>
          </p:cNvSpPr>
          <p:nvPr userDrawn="1"/>
        </p:nvSpPr>
        <p:spPr bwMode="auto">
          <a:xfrm>
            <a:off x="4335157"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7" name="Freeform 378"/>
          <p:cNvSpPr>
            <a:spLocks/>
          </p:cNvSpPr>
          <p:nvPr userDrawn="1"/>
        </p:nvSpPr>
        <p:spPr bwMode="auto">
          <a:xfrm>
            <a:off x="4723021" y="2806068"/>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8" name="Freeform 379"/>
          <p:cNvSpPr>
            <a:spLocks/>
          </p:cNvSpPr>
          <p:nvPr userDrawn="1"/>
        </p:nvSpPr>
        <p:spPr bwMode="auto">
          <a:xfrm>
            <a:off x="4906405"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9" name="Freeform 380"/>
          <p:cNvSpPr>
            <a:spLocks/>
          </p:cNvSpPr>
          <p:nvPr userDrawn="1"/>
        </p:nvSpPr>
        <p:spPr bwMode="auto">
          <a:xfrm>
            <a:off x="4906405" y="2905874"/>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0" name="Freeform 381"/>
          <p:cNvSpPr>
            <a:spLocks/>
          </p:cNvSpPr>
          <p:nvPr userDrawn="1"/>
        </p:nvSpPr>
        <p:spPr bwMode="auto">
          <a:xfrm>
            <a:off x="5294270" y="2806068"/>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1" name="Freeform 382"/>
          <p:cNvSpPr>
            <a:spLocks/>
          </p:cNvSpPr>
          <p:nvPr userDrawn="1"/>
        </p:nvSpPr>
        <p:spPr bwMode="auto">
          <a:xfrm>
            <a:off x="5480088"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2" name="Freeform 383"/>
          <p:cNvSpPr>
            <a:spLocks/>
          </p:cNvSpPr>
          <p:nvPr userDrawn="1"/>
        </p:nvSpPr>
        <p:spPr bwMode="auto">
          <a:xfrm>
            <a:off x="5480088"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3" name="Freeform 384"/>
          <p:cNvSpPr>
            <a:spLocks/>
          </p:cNvSpPr>
          <p:nvPr userDrawn="1"/>
        </p:nvSpPr>
        <p:spPr bwMode="auto">
          <a:xfrm>
            <a:off x="5867141" y="280606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4" name="Freeform 385"/>
          <p:cNvSpPr>
            <a:spLocks/>
          </p:cNvSpPr>
          <p:nvPr userDrawn="1"/>
        </p:nvSpPr>
        <p:spPr bwMode="auto">
          <a:xfrm>
            <a:off x="6051336" y="2905874"/>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5" name="Freeform 386"/>
          <p:cNvSpPr>
            <a:spLocks/>
          </p:cNvSpPr>
          <p:nvPr userDrawn="1"/>
        </p:nvSpPr>
        <p:spPr bwMode="auto">
          <a:xfrm>
            <a:off x="6051336" y="2905874"/>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6" name="Freeform 387"/>
          <p:cNvSpPr>
            <a:spLocks/>
          </p:cNvSpPr>
          <p:nvPr userDrawn="1"/>
        </p:nvSpPr>
        <p:spPr bwMode="auto">
          <a:xfrm>
            <a:off x="6431087" y="2806068"/>
            <a:ext cx="472254" cy="331876"/>
          </a:xfrm>
          <a:custGeom>
            <a:avLst/>
            <a:gdLst>
              <a:gd name="T0" fmla="*/ 244 w 246"/>
              <a:gd name="T1" fmla="*/ 38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7" name="Freeform 388"/>
          <p:cNvSpPr>
            <a:spLocks/>
          </p:cNvSpPr>
          <p:nvPr userDrawn="1"/>
        </p:nvSpPr>
        <p:spPr bwMode="auto">
          <a:xfrm>
            <a:off x="6617716"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8" name="Freeform 389"/>
          <p:cNvSpPr>
            <a:spLocks/>
          </p:cNvSpPr>
          <p:nvPr userDrawn="1"/>
        </p:nvSpPr>
        <p:spPr bwMode="auto">
          <a:xfrm>
            <a:off x="6617716"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9" name="Freeform 390"/>
          <p:cNvSpPr>
            <a:spLocks/>
          </p:cNvSpPr>
          <p:nvPr userDrawn="1"/>
        </p:nvSpPr>
        <p:spPr bwMode="auto">
          <a:xfrm>
            <a:off x="7004769" y="2806068"/>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0" name="Freeform 391"/>
          <p:cNvSpPr>
            <a:spLocks/>
          </p:cNvSpPr>
          <p:nvPr userDrawn="1"/>
        </p:nvSpPr>
        <p:spPr bwMode="auto">
          <a:xfrm>
            <a:off x="7188965"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1" name="Freeform 392"/>
          <p:cNvSpPr>
            <a:spLocks/>
          </p:cNvSpPr>
          <p:nvPr userDrawn="1"/>
        </p:nvSpPr>
        <p:spPr bwMode="auto">
          <a:xfrm>
            <a:off x="7188965" y="2905874"/>
            <a:ext cx="130641" cy="74652"/>
          </a:xfrm>
          <a:custGeom>
            <a:avLst/>
            <a:gdLst>
              <a:gd name="T0" fmla="*/ 0 w 161"/>
              <a:gd name="T1" fmla="*/ 0 h 92"/>
              <a:gd name="T2" fmla="*/ 161 w 161"/>
              <a:gd name="T3" fmla="*/ 83 h 92"/>
              <a:gd name="T4" fmla="*/ 139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39"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2" name="Freeform 393"/>
          <p:cNvSpPr>
            <a:spLocks/>
          </p:cNvSpPr>
          <p:nvPr userDrawn="1"/>
        </p:nvSpPr>
        <p:spPr bwMode="auto">
          <a:xfrm>
            <a:off x="11010811" y="280606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3" name="Freeform 394"/>
          <p:cNvSpPr>
            <a:spLocks/>
          </p:cNvSpPr>
          <p:nvPr userDrawn="1"/>
        </p:nvSpPr>
        <p:spPr bwMode="auto">
          <a:xfrm>
            <a:off x="11195006" y="2905874"/>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4" name="Freeform 395"/>
          <p:cNvSpPr>
            <a:spLocks/>
          </p:cNvSpPr>
          <p:nvPr userDrawn="1"/>
        </p:nvSpPr>
        <p:spPr bwMode="auto">
          <a:xfrm>
            <a:off x="11195006" y="2905874"/>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5" name="Freeform 396"/>
          <p:cNvSpPr>
            <a:spLocks/>
          </p:cNvSpPr>
          <p:nvPr userDrawn="1"/>
        </p:nvSpPr>
        <p:spPr bwMode="auto">
          <a:xfrm>
            <a:off x="11582059" y="2806068"/>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6" name="Freeform 397"/>
          <p:cNvSpPr>
            <a:spLocks/>
          </p:cNvSpPr>
          <p:nvPr userDrawn="1"/>
        </p:nvSpPr>
        <p:spPr bwMode="auto">
          <a:xfrm>
            <a:off x="11766254" y="2905874"/>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7" name="Freeform 398"/>
          <p:cNvSpPr>
            <a:spLocks/>
          </p:cNvSpPr>
          <p:nvPr userDrawn="1"/>
        </p:nvSpPr>
        <p:spPr bwMode="auto">
          <a:xfrm>
            <a:off x="11766254" y="2905874"/>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8" name="Freeform 399"/>
          <p:cNvSpPr>
            <a:spLocks/>
          </p:cNvSpPr>
          <p:nvPr userDrawn="1"/>
        </p:nvSpPr>
        <p:spPr bwMode="auto">
          <a:xfrm>
            <a:off x="716168" y="3250733"/>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2"/>
                  <a:pt x="123" y="173"/>
                  <a:pt x="123" y="173"/>
                </a:cubicBezTo>
                <a:cubicBezTo>
                  <a:pt x="123" y="173"/>
                  <a:pt x="175" y="173"/>
                  <a:pt x="209" y="170"/>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9" name="Freeform 400"/>
          <p:cNvSpPr>
            <a:spLocks/>
          </p:cNvSpPr>
          <p:nvPr userDrawn="1"/>
        </p:nvSpPr>
        <p:spPr bwMode="auto">
          <a:xfrm>
            <a:off x="900364"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0" name="Freeform 401"/>
          <p:cNvSpPr>
            <a:spLocks/>
          </p:cNvSpPr>
          <p:nvPr userDrawn="1"/>
        </p:nvSpPr>
        <p:spPr bwMode="auto">
          <a:xfrm>
            <a:off x="900364" y="3350539"/>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1" name="Freeform 402"/>
          <p:cNvSpPr>
            <a:spLocks/>
          </p:cNvSpPr>
          <p:nvPr userDrawn="1"/>
        </p:nvSpPr>
        <p:spPr bwMode="auto">
          <a:xfrm>
            <a:off x="1288228" y="3250733"/>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2"/>
                  <a:pt x="123" y="173"/>
                  <a:pt x="123" y="173"/>
                </a:cubicBezTo>
                <a:cubicBezTo>
                  <a:pt x="123" y="173"/>
                  <a:pt x="175" y="173"/>
                  <a:pt x="210"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2" name="Freeform 403"/>
          <p:cNvSpPr>
            <a:spLocks/>
          </p:cNvSpPr>
          <p:nvPr userDrawn="1"/>
        </p:nvSpPr>
        <p:spPr bwMode="auto">
          <a:xfrm>
            <a:off x="1474046"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3" name="Freeform 404"/>
          <p:cNvSpPr>
            <a:spLocks/>
          </p:cNvSpPr>
          <p:nvPr userDrawn="1"/>
        </p:nvSpPr>
        <p:spPr bwMode="auto">
          <a:xfrm>
            <a:off x="1474046"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4" name="Freeform 405"/>
          <p:cNvSpPr>
            <a:spLocks/>
          </p:cNvSpPr>
          <p:nvPr userDrawn="1"/>
        </p:nvSpPr>
        <p:spPr bwMode="auto">
          <a:xfrm>
            <a:off x="1861100" y="3250733"/>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5" name="Freeform 407"/>
          <p:cNvSpPr>
            <a:spLocks/>
          </p:cNvSpPr>
          <p:nvPr userDrawn="1"/>
        </p:nvSpPr>
        <p:spPr bwMode="auto">
          <a:xfrm>
            <a:off x="2045295" y="3350539"/>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6" name="Freeform 408"/>
          <p:cNvSpPr>
            <a:spLocks/>
          </p:cNvSpPr>
          <p:nvPr userDrawn="1"/>
        </p:nvSpPr>
        <p:spPr bwMode="auto">
          <a:xfrm>
            <a:off x="2045295" y="3350539"/>
            <a:ext cx="129018" cy="75463"/>
          </a:xfrm>
          <a:custGeom>
            <a:avLst/>
            <a:gdLst>
              <a:gd name="T0" fmla="*/ 0 w 159"/>
              <a:gd name="T1" fmla="*/ 0 h 93"/>
              <a:gd name="T2" fmla="*/ 159 w 159"/>
              <a:gd name="T3" fmla="*/ 81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7" name="Freeform 409"/>
          <p:cNvSpPr>
            <a:spLocks/>
          </p:cNvSpPr>
          <p:nvPr userDrawn="1"/>
        </p:nvSpPr>
        <p:spPr bwMode="auto">
          <a:xfrm>
            <a:off x="2433159" y="3250733"/>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8" name="Freeform 410"/>
          <p:cNvSpPr>
            <a:spLocks/>
          </p:cNvSpPr>
          <p:nvPr userDrawn="1"/>
        </p:nvSpPr>
        <p:spPr bwMode="auto">
          <a:xfrm>
            <a:off x="2616543"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9" name="Freeform 411"/>
          <p:cNvSpPr>
            <a:spLocks/>
          </p:cNvSpPr>
          <p:nvPr userDrawn="1"/>
        </p:nvSpPr>
        <p:spPr bwMode="auto">
          <a:xfrm>
            <a:off x="2616543" y="3350539"/>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0" name="Freeform 412"/>
          <p:cNvSpPr>
            <a:spLocks/>
          </p:cNvSpPr>
          <p:nvPr userDrawn="1"/>
        </p:nvSpPr>
        <p:spPr bwMode="auto">
          <a:xfrm>
            <a:off x="3006030" y="3250733"/>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2"/>
                  <a:pt x="123" y="173"/>
                  <a:pt x="123" y="173"/>
                </a:cubicBezTo>
                <a:cubicBezTo>
                  <a:pt x="123" y="173"/>
                  <a:pt x="174" y="173"/>
                  <a:pt x="209" y="170"/>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1" name="Freeform 413"/>
          <p:cNvSpPr>
            <a:spLocks/>
          </p:cNvSpPr>
          <p:nvPr userDrawn="1"/>
        </p:nvSpPr>
        <p:spPr bwMode="auto">
          <a:xfrm>
            <a:off x="3190226"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2" name="Freeform 414"/>
          <p:cNvSpPr>
            <a:spLocks/>
          </p:cNvSpPr>
          <p:nvPr userDrawn="1"/>
        </p:nvSpPr>
        <p:spPr bwMode="auto">
          <a:xfrm>
            <a:off x="3190226"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3" name="Freeform 415"/>
          <p:cNvSpPr>
            <a:spLocks/>
          </p:cNvSpPr>
          <p:nvPr userDrawn="1"/>
        </p:nvSpPr>
        <p:spPr bwMode="auto">
          <a:xfrm>
            <a:off x="3578091" y="3250733"/>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4" name="Freeform 416"/>
          <p:cNvSpPr>
            <a:spLocks/>
          </p:cNvSpPr>
          <p:nvPr userDrawn="1"/>
        </p:nvSpPr>
        <p:spPr bwMode="auto">
          <a:xfrm>
            <a:off x="3761474"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5" name="Freeform 417"/>
          <p:cNvSpPr>
            <a:spLocks/>
          </p:cNvSpPr>
          <p:nvPr userDrawn="1"/>
        </p:nvSpPr>
        <p:spPr bwMode="auto">
          <a:xfrm>
            <a:off x="3761474" y="3350539"/>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6" name="Freeform 418"/>
          <p:cNvSpPr>
            <a:spLocks/>
          </p:cNvSpPr>
          <p:nvPr userDrawn="1"/>
        </p:nvSpPr>
        <p:spPr bwMode="auto">
          <a:xfrm>
            <a:off x="4149339" y="3250733"/>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0 h 173"/>
              <a:gd name="T30" fmla="*/ 234 w 247"/>
              <a:gd name="T31" fmla="*/ 160 h 173"/>
              <a:gd name="T32" fmla="*/ 244 w 247"/>
              <a:gd name="T33" fmla="*/ 136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2"/>
                  <a:pt x="123" y="173"/>
                  <a:pt x="123" y="173"/>
                </a:cubicBezTo>
                <a:cubicBezTo>
                  <a:pt x="123" y="173"/>
                  <a:pt x="175" y="173"/>
                  <a:pt x="210" y="170"/>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7" name="Freeform 419"/>
          <p:cNvSpPr>
            <a:spLocks/>
          </p:cNvSpPr>
          <p:nvPr userDrawn="1"/>
        </p:nvSpPr>
        <p:spPr bwMode="auto">
          <a:xfrm>
            <a:off x="4335157"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8" name="Freeform 420"/>
          <p:cNvSpPr>
            <a:spLocks/>
          </p:cNvSpPr>
          <p:nvPr userDrawn="1"/>
        </p:nvSpPr>
        <p:spPr bwMode="auto">
          <a:xfrm>
            <a:off x="4335157"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9" name="Freeform 421"/>
          <p:cNvSpPr>
            <a:spLocks/>
          </p:cNvSpPr>
          <p:nvPr userDrawn="1"/>
        </p:nvSpPr>
        <p:spPr bwMode="auto">
          <a:xfrm>
            <a:off x="4723021" y="3250733"/>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0" name="Freeform 422"/>
          <p:cNvSpPr>
            <a:spLocks/>
          </p:cNvSpPr>
          <p:nvPr userDrawn="1"/>
        </p:nvSpPr>
        <p:spPr bwMode="auto">
          <a:xfrm>
            <a:off x="4906405"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1" name="Freeform 423"/>
          <p:cNvSpPr>
            <a:spLocks/>
          </p:cNvSpPr>
          <p:nvPr userDrawn="1"/>
        </p:nvSpPr>
        <p:spPr bwMode="auto">
          <a:xfrm>
            <a:off x="4906405" y="3350539"/>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2" name="Freeform 424"/>
          <p:cNvSpPr>
            <a:spLocks/>
          </p:cNvSpPr>
          <p:nvPr userDrawn="1"/>
        </p:nvSpPr>
        <p:spPr bwMode="auto">
          <a:xfrm>
            <a:off x="5294270" y="3250733"/>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2"/>
                  <a:pt x="123" y="173"/>
                  <a:pt x="123" y="173"/>
                </a:cubicBezTo>
                <a:cubicBezTo>
                  <a:pt x="123" y="173"/>
                  <a:pt x="175" y="173"/>
                  <a:pt x="209"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3" name="Freeform 425"/>
          <p:cNvSpPr>
            <a:spLocks/>
          </p:cNvSpPr>
          <p:nvPr userDrawn="1"/>
        </p:nvSpPr>
        <p:spPr bwMode="auto">
          <a:xfrm>
            <a:off x="5480088"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4" name="Freeform 426"/>
          <p:cNvSpPr>
            <a:spLocks/>
          </p:cNvSpPr>
          <p:nvPr userDrawn="1"/>
        </p:nvSpPr>
        <p:spPr bwMode="auto">
          <a:xfrm>
            <a:off x="5480088"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5" name="Freeform 427"/>
          <p:cNvSpPr>
            <a:spLocks/>
          </p:cNvSpPr>
          <p:nvPr userDrawn="1"/>
        </p:nvSpPr>
        <p:spPr bwMode="auto">
          <a:xfrm>
            <a:off x="5867141" y="3250733"/>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4"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6" name="Freeform 428"/>
          <p:cNvSpPr>
            <a:spLocks/>
          </p:cNvSpPr>
          <p:nvPr userDrawn="1"/>
        </p:nvSpPr>
        <p:spPr bwMode="auto">
          <a:xfrm>
            <a:off x="6051336" y="3350539"/>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7" name="Freeform 429"/>
          <p:cNvSpPr>
            <a:spLocks/>
          </p:cNvSpPr>
          <p:nvPr userDrawn="1"/>
        </p:nvSpPr>
        <p:spPr bwMode="auto">
          <a:xfrm>
            <a:off x="6051336" y="3350539"/>
            <a:ext cx="129018" cy="75463"/>
          </a:xfrm>
          <a:custGeom>
            <a:avLst/>
            <a:gdLst>
              <a:gd name="T0" fmla="*/ 0 w 159"/>
              <a:gd name="T1" fmla="*/ 0 h 93"/>
              <a:gd name="T2" fmla="*/ 159 w 159"/>
              <a:gd name="T3" fmla="*/ 81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8" name="Freeform 430"/>
          <p:cNvSpPr>
            <a:spLocks/>
          </p:cNvSpPr>
          <p:nvPr userDrawn="1"/>
        </p:nvSpPr>
        <p:spPr bwMode="auto">
          <a:xfrm>
            <a:off x="6431087" y="3250733"/>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2"/>
                  <a:pt x="123" y="173"/>
                  <a:pt x="123" y="173"/>
                </a:cubicBezTo>
                <a:cubicBezTo>
                  <a:pt x="123" y="173"/>
                  <a:pt x="175" y="173"/>
                  <a:pt x="210"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9" name="Freeform 431"/>
          <p:cNvSpPr>
            <a:spLocks/>
          </p:cNvSpPr>
          <p:nvPr userDrawn="1"/>
        </p:nvSpPr>
        <p:spPr bwMode="auto">
          <a:xfrm>
            <a:off x="6617716"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0" name="Freeform 432"/>
          <p:cNvSpPr>
            <a:spLocks/>
          </p:cNvSpPr>
          <p:nvPr userDrawn="1"/>
        </p:nvSpPr>
        <p:spPr bwMode="auto">
          <a:xfrm>
            <a:off x="6617716"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1" name="Freeform 433"/>
          <p:cNvSpPr>
            <a:spLocks/>
          </p:cNvSpPr>
          <p:nvPr userDrawn="1"/>
        </p:nvSpPr>
        <p:spPr bwMode="auto">
          <a:xfrm>
            <a:off x="7004769" y="3250733"/>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2" name="Freeform 434"/>
          <p:cNvSpPr>
            <a:spLocks/>
          </p:cNvSpPr>
          <p:nvPr userDrawn="1"/>
        </p:nvSpPr>
        <p:spPr bwMode="auto">
          <a:xfrm>
            <a:off x="7188965"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3" name="Freeform 435"/>
          <p:cNvSpPr>
            <a:spLocks/>
          </p:cNvSpPr>
          <p:nvPr userDrawn="1"/>
        </p:nvSpPr>
        <p:spPr bwMode="auto">
          <a:xfrm>
            <a:off x="7188965" y="3350539"/>
            <a:ext cx="130641" cy="75463"/>
          </a:xfrm>
          <a:custGeom>
            <a:avLst/>
            <a:gdLst>
              <a:gd name="T0" fmla="*/ 0 w 161"/>
              <a:gd name="T1" fmla="*/ 0 h 93"/>
              <a:gd name="T2" fmla="*/ 161 w 161"/>
              <a:gd name="T3" fmla="*/ 81 h 93"/>
              <a:gd name="T4" fmla="*/ 139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39"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4" name="Freeform 436"/>
          <p:cNvSpPr>
            <a:spLocks/>
          </p:cNvSpPr>
          <p:nvPr userDrawn="1"/>
        </p:nvSpPr>
        <p:spPr bwMode="auto">
          <a:xfrm>
            <a:off x="11010811" y="3250733"/>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5" name="Freeform 437"/>
          <p:cNvSpPr>
            <a:spLocks/>
          </p:cNvSpPr>
          <p:nvPr userDrawn="1"/>
        </p:nvSpPr>
        <p:spPr bwMode="auto">
          <a:xfrm>
            <a:off x="11195006" y="3350539"/>
            <a:ext cx="128206" cy="133075"/>
          </a:xfrm>
          <a:custGeom>
            <a:avLst/>
            <a:gdLst>
              <a:gd name="T0" fmla="*/ 0 w 158"/>
              <a:gd name="T1" fmla="*/ 0 h 164"/>
              <a:gd name="T2" fmla="*/ 158 w 158"/>
              <a:gd name="T3" fmla="*/ 81 h 164"/>
              <a:gd name="T4" fmla="*/ 0 w 158"/>
              <a:gd name="T5" fmla="*/ 164 h 164"/>
              <a:gd name="T6" fmla="*/ 0 w 158"/>
              <a:gd name="T7" fmla="*/ 0 h 164"/>
            </a:gdLst>
            <a:ahLst/>
            <a:cxnLst>
              <a:cxn ang="0">
                <a:pos x="T0" y="T1"/>
              </a:cxn>
              <a:cxn ang="0">
                <a:pos x="T2" y="T3"/>
              </a:cxn>
              <a:cxn ang="0">
                <a:pos x="T4" y="T5"/>
              </a:cxn>
              <a:cxn ang="0">
                <a:pos x="T6" y="T7"/>
              </a:cxn>
            </a:cxnLst>
            <a:rect l="0" t="0" r="r" b="b"/>
            <a:pathLst>
              <a:path w="158" h="164">
                <a:moveTo>
                  <a:pt x="0" y="0"/>
                </a:moveTo>
                <a:lnTo>
                  <a:pt x="158"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6" name="Freeform 438"/>
          <p:cNvSpPr>
            <a:spLocks/>
          </p:cNvSpPr>
          <p:nvPr userDrawn="1"/>
        </p:nvSpPr>
        <p:spPr bwMode="auto">
          <a:xfrm>
            <a:off x="11195006" y="3350539"/>
            <a:ext cx="128206" cy="75463"/>
          </a:xfrm>
          <a:custGeom>
            <a:avLst/>
            <a:gdLst>
              <a:gd name="T0" fmla="*/ 0 w 158"/>
              <a:gd name="T1" fmla="*/ 0 h 93"/>
              <a:gd name="T2" fmla="*/ 158 w 158"/>
              <a:gd name="T3" fmla="*/ 81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1"/>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7" name="Freeform 439"/>
          <p:cNvSpPr>
            <a:spLocks/>
          </p:cNvSpPr>
          <p:nvPr userDrawn="1"/>
        </p:nvSpPr>
        <p:spPr bwMode="auto">
          <a:xfrm>
            <a:off x="11582059" y="3250733"/>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8" name="Freeform 440"/>
          <p:cNvSpPr>
            <a:spLocks/>
          </p:cNvSpPr>
          <p:nvPr userDrawn="1"/>
        </p:nvSpPr>
        <p:spPr bwMode="auto">
          <a:xfrm>
            <a:off x="11766254" y="3350539"/>
            <a:ext cx="130641" cy="133075"/>
          </a:xfrm>
          <a:custGeom>
            <a:avLst/>
            <a:gdLst>
              <a:gd name="T0" fmla="*/ 0 w 161"/>
              <a:gd name="T1" fmla="*/ 0 h 164"/>
              <a:gd name="T2" fmla="*/ 161 w 161"/>
              <a:gd name="T3" fmla="*/ 81 h 164"/>
              <a:gd name="T4" fmla="*/ 0 w 161"/>
              <a:gd name="T5" fmla="*/ 164 h 164"/>
              <a:gd name="T6" fmla="*/ 0 w 161"/>
              <a:gd name="T7" fmla="*/ 0 h 164"/>
            </a:gdLst>
            <a:ahLst/>
            <a:cxnLst>
              <a:cxn ang="0">
                <a:pos x="T0" y="T1"/>
              </a:cxn>
              <a:cxn ang="0">
                <a:pos x="T2" y="T3"/>
              </a:cxn>
              <a:cxn ang="0">
                <a:pos x="T4" y="T5"/>
              </a:cxn>
              <a:cxn ang="0">
                <a:pos x="T6" y="T7"/>
              </a:cxn>
            </a:cxnLst>
            <a:rect l="0" t="0" r="r" b="b"/>
            <a:pathLst>
              <a:path w="161" h="164">
                <a:moveTo>
                  <a:pt x="0" y="0"/>
                </a:moveTo>
                <a:lnTo>
                  <a:pt x="161"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9" name="Freeform 441"/>
          <p:cNvSpPr>
            <a:spLocks/>
          </p:cNvSpPr>
          <p:nvPr userDrawn="1"/>
        </p:nvSpPr>
        <p:spPr bwMode="auto">
          <a:xfrm>
            <a:off x="11766254" y="3350539"/>
            <a:ext cx="130641" cy="75463"/>
          </a:xfrm>
          <a:custGeom>
            <a:avLst/>
            <a:gdLst>
              <a:gd name="T0" fmla="*/ 0 w 161"/>
              <a:gd name="T1" fmla="*/ 0 h 93"/>
              <a:gd name="T2" fmla="*/ 161 w 161"/>
              <a:gd name="T3" fmla="*/ 81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0" name="Freeform 442"/>
          <p:cNvSpPr>
            <a:spLocks/>
          </p:cNvSpPr>
          <p:nvPr userDrawn="1"/>
        </p:nvSpPr>
        <p:spPr bwMode="auto">
          <a:xfrm>
            <a:off x="716168" y="3696209"/>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1" name="Freeform 443"/>
          <p:cNvSpPr>
            <a:spLocks/>
          </p:cNvSpPr>
          <p:nvPr userDrawn="1"/>
        </p:nvSpPr>
        <p:spPr bwMode="auto">
          <a:xfrm>
            <a:off x="900364"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2" name="Freeform 444"/>
          <p:cNvSpPr>
            <a:spLocks/>
          </p:cNvSpPr>
          <p:nvPr userDrawn="1"/>
        </p:nvSpPr>
        <p:spPr bwMode="auto">
          <a:xfrm>
            <a:off x="900364"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3" name="Freeform 445"/>
          <p:cNvSpPr>
            <a:spLocks/>
          </p:cNvSpPr>
          <p:nvPr userDrawn="1"/>
        </p:nvSpPr>
        <p:spPr bwMode="auto">
          <a:xfrm>
            <a:off x="1288228" y="3696209"/>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4" name="Freeform 446"/>
          <p:cNvSpPr>
            <a:spLocks/>
          </p:cNvSpPr>
          <p:nvPr userDrawn="1"/>
        </p:nvSpPr>
        <p:spPr bwMode="auto">
          <a:xfrm>
            <a:off x="1474046"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5" name="Freeform 447"/>
          <p:cNvSpPr>
            <a:spLocks/>
          </p:cNvSpPr>
          <p:nvPr userDrawn="1"/>
        </p:nvSpPr>
        <p:spPr bwMode="auto">
          <a:xfrm>
            <a:off x="1474046"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6" name="Freeform 448"/>
          <p:cNvSpPr>
            <a:spLocks/>
          </p:cNvSpPr>
          <p:nvPr userDrawn="1"/>
        </p:nvSpPr>
        <p:spPr bwMode="auto">
          <a:xfrm>
            <a:off x="1861100" y="3696209"/>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7" name="Freeform 449"/>
          <p:cNvSpPr>
            <a:spLocks/>
          </p:cNvSpPr>
          <p:nvPr userDrawn="1"/>
        </p:nvSpPr>
        <p:spPr bwMode="auto">
          <a:xfrm>
            <a:off x="2045295" y="3794392"/>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8" name="Freeform 450"/>
          <p:cNvSpPr>
            <a:spLocks/>
          </p:cNvSpPr>
          <p:nvPr userDrawn="1"/>
        </p:nvSpPr>
        <p:spPr bwMode="auto">
          <a:xfrm>
            <a:off x="2045295" y="3794392"/>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9" name="Freeform 451"/>
          <p:cNvSpPr>
            <a:spLocks/>
          </p:cNvSpPr>
          <p:nvPr userDrawn="1"/>
        </p:nvSpPr>
        <p:spPr bwMode="auto">
          <a:xfrm>
            <a:off x="2433159" y="3696209"/>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0" name="Freeform 452"/>
          <p:cNvSpPr>
            <a:spLocks/>
          </p:cNvSpPr>
          <p:nvPr userDrawn="1"/>
        </p:nvSpPr>
        <p:spPr bwMode="auto">
          <a:xfrm>
            <a:off x="2616543"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1" name="Freeform 453"/>
          <p:cNvSpPr>
            <a:spLocks/>
          </p:cNvSpPr>
          <p:nvPr userDrawn="1"/>
        </p:nvSpPr>
        <p:spPr bwMode="auto">
          <a:xfrm>
            <a:off x="2616543"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2" name="Freeform 454"/>
          <p:cNvSpPr>
            <a:spLocks/>
          </p:cNvSpPr>
          <p:nvPr userDrawn="1"/>
        </p:nvSpPr>
        <p:spPr bwMode="auto">
          <a:xfrm>
            <a:off x="3006030" y="3696209"/>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6"/>
                  <a:pt x="0" y="96"/>
                  <a:pt x="0" y="96"/>
                </a:cubicBezTo>
                <a:cubicBezTo>
                  <a:pt x="0" y="116"/>
                  <a:pt x="2" y="135"/>
                  <a:pt x="2" y="135"/>
                </a:cubicBezTo>
                <a:cubicBezTo>
                  <a:pt x="2" y="135"/>
                  <a:pt x="4" y="152"/>
                  <a:pt x="12" y="160"/>
                </a:cubicBezTo>
                <a:cubicBezTo>
                  <a:pt x="21" y="170"/>
                  <a:pt x="34"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3" name="Freeform 455"/>
          <p:cNvSpPr>
            <a:spLocks/>
          </p:cNvSpPr>
          <p:nvPr userDrawn="1"/>
        </p:nvSpPr>
        <p:spPr bwMode="auto">
          <a:xfrm>
            <a:off x="3190226"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4" name="Freeform 456"/>
          <p:cNvSpPr>
            <a:spLocks/>
          </p:cNvSpPr>
          <p:nvPr userDrawn="1"/>
        </p:nvSpPr>
        <p:spPr bwMode="auto">
          <a:xfrm>
            <a:off x="3190226"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5" name="Freeform 457"/>
          <p:cNvSpPr>
            <a:spLocks/>
          </p:cNvSpPr>
          <p:nvPr userDrawn="1"/>
        </p:nvSpPr>
        <p:spPr bwMode="auto">
          <a:xfrm>
            <a:off x="3578091" y="3696209"/>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6" name="Freeform 458"/>
          <p:cNvSpPr>
            <a:spLocks/>
          </p:cNvSpPr>
          <p:nvPr userDrawn="1"/>
        </p:nvSpPr>
        <p:spPr bwMode="auto">
          <a:xfrm>
            <a:off x="3761474"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7" name="Freeform 459"/>
          <p:cNvSpPr>
            <a:spLocks/>
          </p:cNvSpPr>
          <p:nvPr userDrawn="1"/>
        </p:nvSpPr>
        <p:spPr bwMode="auto">
          <a:xfrm>
            <a:off x="3761474"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8" name="Freeform 460"/>
          <p:cNvSpPr>
            <a:spLocks/>
          </p:cNvSpPr>
          <p:nvPr userDrawn="1"/>
        </p:nvSpPr>
        <p:spPr bwMode="auto">
          <a:xfrm>
            <a:off x="4149339" y="3696209"/>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6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60" y="172"/>
                  <a:pt x="123" y="173"/>
                  <a:pt x="123" y="173"/>
                </a:cubicBezTo>
                <a:cubicBezTo>
                  <a:pt x="123" y="173"/>
                  <a:pt x="175" y="173"/>
                  <a:pt x="210" y="170"/>
                </a:cubicBezTo>
                <a:cubicBezTo>
                  <a:pt x="214" y="170"/>
                  <a:pt x="225" y="170"/>
                  <a:pt x="234" y="160"/>
                </a:cubicBezTo>
                <a:cubicBezTo>
                  <a:pt x="242" y="152"/>
                  <a:pt x="244" y="135"/>
                  <a:pt x="244" y="135"/>
                </a:cubicBezTo>
                <a:cubicBezTo>
                  <a:pt x="244" y="135"/>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9" name="Freeform 461"/>
          <p:cNvSpPr>
            <a:spLocks/>
          </p:cNvSpPr>
          <p:nvPr userDrawn="1"/>
        </p:nvSpPr>
        <p:spPr bwMode="auto">
          <a:xfrm>
            <a:off x="4335157"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0" name="Freeform 462"/>
          <p:cNvSpPr>
            <a:spLocks/>
          </p:cNvSpPr>
          <p:nvPr userDrawn="1"/>
        </p:nvSpPr>
        <p:spPr bwMode="auto">
          <a:xfrm>
            <a:off x="4335157"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1" name="Freeform 463"/>
          <p:cNvSpPr>
            <a:spLocks/>
          </p:cNvSpPr>
          <p:nvPr userDrawn="1"/>
        </p:nvSpPr>
        <p:spPr bwMode="auto">
          <a:xfrm>
            <a:off x="4723021" y="3696209"/>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2" name="Freeform 464"/>
          <p:cNvSpPr>
            <a:spLocks/>
          </p:cNvSpPr>
          <p:nvPr userDrawn="1"/>
        </p:nvSpPr>
        <p:spPr bwMode="auto">
          <a:xfrm>
            <a:off x="4906405"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3" name="Freeform 465"/>
          <p:cNvSpPr>
            <a:spLocks/>
          </p:cNvSpPr>
          <p:nvPr userDrawn="1"/>
        </p:nvSpPr>
        <p:spPr bwMode="auto">
          <a:xfrm>
            <a:off x="4906405"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4" name="Freeform 466"/>
          <p:cNvSpPr>
            <a:spLocks/>
          </p:cNvSpPr>
          <p:nvPr userDrawn="1"/>
        </p:nvSpPr>
        <p:spPr bwMode="auto">
          <a:xfrm>
            <a:off x="5294270" y="3696209"/>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5" name="Freeform 467"/>
          <p:cNvSpPr>
            <a:spLocks/>
          </p:cNvSpPr>
          <p:nvPr userDrawn="1"/>
        </p:nvSpPr>
        <p:spPr bwMode="auto">
          <a:xfrm>
            <a:off x="5480088"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6" name="Freeform 468"/>
          <p:cNvSpPr>
            <a:spLocks/>
          </p:cNvSpPr>
          <p:nvPr userDrawn="1"/>
        </p:nvSpPr>
        <p:spPr bwMode="auto">
          <a:xfrm>
            <a:off x="5480088"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7" name="Freeform 469"/>
          <p:cNvSpPr>
            <a:spLocks/>
          </p:cNvSpPr>
          <p:nvPr userDrawn="1"/>
        </p:nvSpPr>
        <p:spPr bwMode="auto">
          <a:xfrm>
            <a:off x="5867141" y="3696209"/>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8" name="Freeform 470"/>
          <p:cNvSpPr>
            <a:spLocks/>
          </p:cNvSpPr>
          <p:nvPr userDrawn="1"/>
        </p:nvSpPr>
        <p:spPr bwMode="auto">
          <a:xfrm>
            <a:off x="6051336" y="3794392"/>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9" name="Freeform 471"/>
          <p:cNvSpPr>
            <a:spLocks/>
          </p:cNvSpPr>
          <p:nvPr userDrawn="1"/>
        </p:nvSpPr>
        <p:spPr bwMode="auto">
          <a:xfrm>
            <a:off x="6051336" y="3794392"/>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0" name="Freeform 472"/>
          <p:cNvSpPr>
            <a:spLocks/>
          </p:cNvSpPr>
          <p:nvPr userDrawn="1"/>
        </p:nvSpPr>
        <p:spPr bwMode="auto">
          <a:xfrm>
            <a:off x="6431087" y="3696209"/>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1" name="Freeform 473"/>
          <p:cNvSpPr>
            <a:spLocks/>
          </p:cNvSpPr>
          <p:nvPr userDrawn="1"/>
        </p:nvSpPr>
        <p:spPr bwMode="auto">
          <a:xfrm>
            <a:off x="6617716"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2" name="Freeform 474"/>
          <p:cNvSpPr>
            <a:spLocks/>
          </p:cNvSpPr>
          <p:nvPr userDrawn="1"/>
        </p:nvSpPr>
        <p:spPr bwMode="auto">
          <a:xfrm>
            <a:off x="6617716"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3" name="Freeform 475"/>
          <p:cNvSpPr>
            <a:spLocks/>
          </p:cNvSpPr>
          <p:nvPr userDrawn="1"/>
        </p:nvSpPr>
        <p:spPr bwMode="auto">
          <a:xfrm>
            <a:off x="7004769" y="3696209"/>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4" name="Freeform 476"/>
          <p:cNvSpPr>
            <a:spLocks/>
          </p:cNvSpPr>
          <p:nvPr userDrawn="1"/>
        </p:nvSpPr>
        <p:spPr bwMode="auto">
          <a:xfrm>
            <a:off x="7188965"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5" name="Freeform 477"/>
          <p:cNvSpPr>
            <a:spLocks/>
          </p:cNvSpPr>
          <p:nvPr userDrawn="1"/>
        </p:nvSpPr>
        <p:spPr bwMode="auto">
          <a:xfrm>
            <a:off x="7188965" y="3794392"/>
            <a:ext cx="130641" cy="76275"/>
          </a:xfrm>
          <a:custGeom>
            <a:avLst/>
            <a:gdLst>
              <a:gd name="T0" fmla="*/ 0 w 161"/>
              <a:gd name="T1" fmla="*/ 0 h 94"/>
              <a:gd name="T2" fmla="*/ 161 w 161"/>
              <a:gd name="T3" fmla="*/ 82 h 94"/>
              <a:gd name="T4" fmla="*/ 139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39"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6" name="Freeform 478"/>
          <p:cNvSpPr>
            <a:spLocks/>
          </p:cNvSpPr>
          <p:nvPr userDrawn="1"/>
        </p:nvSpPr>
        <p:spPr bwMode="auto">
          <a:xfrm>
            <a:off x="7576018" y="3696209"/>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7" name="Freeform 479"/>
          <p:cNvSpPr>
            <a:spLocks/>
          </p:cNvSpPr>
          <p:nvPr userDrawn="1"/>
        </p:nvSpPr>
        <p:spPr bwMode="auto">
          <a:xfrm>
            <a:off x="7760213"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8" name="Freeform 480"/>
          <p:cNvSpPr>
            <a:spLocks/>
          </p:cNvSpPr>
          <p:nvPr userDrawn="1"/>
        </p:nvSpPr>
        <p:spPr bwMode="auto">
          <a:xfrm>
            <a:off x="7760213"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9" name="Freeform 481"/>
          <p:cNvSpPr>
            <a:spLocks/>
          </p:cNvSpPr>
          <p:nvPr userDrawn="1"/>
        </p:nvSpPr>
        <p:spPr bwMode="auto">
          <a:xfrm>
            <a:off x="8149700" y="3696209"/>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0" name="Freeform 482"/>
          <p:cNvSpPr>
            <a:spLocks/>
          </p:cNvSpPr>
          <p:nvPr userDrawn="1"/>
        </p:nvSpPr>
        <p:spPr bwMode="auto">
          <a:xfrm>
            <a:off x="8333895"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1" name="Freeform 483"/>
          <p:cNvSpPr>
            <a:spLocks/>
          </p:cNvSpPr>
          <p:nvPr userDrawn="1"/>
        </p:nvSpPr>
        <p:spPr bwMode="auto">
          <a:xfrm>
            <a:off x="8333895"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2" name="Freeform 484"/>
          <p:cNvSpPr>
            <a:spLocks/>
          </p:cNvSpPr>
          <p:nvPr userDrawn="1"/>
        </p:nvSpPr>
        <p:spPr bwMode="auto">
          <a:xfrm>
            <a:off x="8720949" y="3696209"/>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3" name="Freeform 485"/>
          <p:cNvSpPr>
            <a:spLocks/>
          </p:cNvSpPr>
          <p:nvPr userDrawn="1"/>
        </p:nvSpPr>
        <p:spPr bwMode="auto">
          <a:xfrm>
            <a:off x="8905144"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4" name="Freeform 486"/>
          <p:cNvSpPr>
            <a:spLocks/>
          </p:cNvSpPr>
          <p:nvPr userDrawn="1"/>
        </p:nvSpPr>
        <p:spPr bwMode="auto">
          <a:xfrm>
            <a:off x="8905144"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5" name="Freeform 487"/>
          <p:cNvSpPr>
            <a:spLocks/>
          </p:cNvSpPr>
          <p:nvPr userDrawn="1"/>
        </p:nvSpPr>
        <p:spPr bwMode="auto">
          <a:xfrm>
            <a:off x="9294631" y="3696209"/>
            <a:ext cx="471442"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6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3"/>
                </a:cubicBezTo>
                <a:cubicBezTo>
                  <a:pt x="4" y="20"/>
                  <a:pt x="2" y="37"/>
                  <a:pt x="2" y="37"/>
                </a:cubicBezTo>
                <a:cubicBezTo>
                  <a:pt x="2" y="37"/>
                  <a:pt x="0" y="57"/>
                  <a:pt x="0" y="77"/>
                </a:cubicBezTo>
                <a:cubicBezTo>
                  <a:pt x="0" y="96"/>
                  <a:pt x="0" y="96"/>
                  <a:pt x="0" y="96"/>
                </a:cubicBezTo>
                <a:cubicBezTo>
                  <a:pt x="0" y="116"/>
                  <a:pt x="2" y="135"/>
                  <a:pt x="2" y="135"/>
                </a:cubicBezTo>
                <a:cubicBezTo>
                  <a:pt x="2" y="135"/>
                  <a:pt x="4" y="152"/>
                  <a:pt x="12" y="160"/>
                </a:cubicBezTo>
                <a:cubicBezTo>
                  <a:pt x="21" y="170"/>
                  <a:pt x="33"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6" name="Freeform 488"/>
          <p:cNvSpPr>
            <a:spLocks/>
          </p:cNvSpPr>
          <p:nvPr userDrawn="1"/>
        </p:nvSpPr>
        <p:spPr bwMode="auto">
          <a:xfrm>
            <a:off x="9478827"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7" name="Freeform 489"/>
          <p:cNvSpPr>
            <a:spLocks/>
          </p:cNvSpPr>
          <p:nvPr userDrawn="1"/>
        </p:nvSpPr>
        <p:spPr bwMode="auto">
          <a:xfrm>
            <a:off x="9478827"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8" name="Freeform 490"/>
          <p:cNvSpPr>
            <a:spLocks/>
          </p:cNvSpPr>
          <p:nvPr userDrawn="1"/>
        </p:nvSpPr>
        <p:spPr bwMode="auto">
          <a:xfrm>
            <a:off x="9865880" y="3696209"/>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9" name="Freeform 491"/>
          <p:cNvSpPr>
            <a:spLocks/>
          </p:cNvSpPr>
          <p:nvPr userDrawn="1"/>
        </p:nvSpPr>
        <p:spPr bwMode="auto">
          <a:xfrm>
            <a:off x="10050075"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0" name="Freeform 492"/>
          <p:cNvSpPr>
            <a:spLocks/>
          </p:cNvSpPr>
          <p:nvPr userDrawn="1"/>
        </p:nvSpPr>
        <p:spPr bwMode="auto">
          <a:xfrm>
            <a:off x="10050075"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1" name="Freeform 493"/>
          <p:cNvSpPr>
            <a:spLocks/>
          </p:cNvSpPr>
          <p:nvPr userDrawn="1"/>
        </p:nvSpPr>
        <p:spPr bwMode="auto">
          <a:xfrm>
            <a:off x="10437940" y="3696209"/>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2" name="Freeform 494"/>
          <p:cNvSpPr>
            <a:spLocks/>
          </p:cNvSpPr>
          <p:nvPr userDrawn="1"/>
        </p:nvSpPr>
        <p:spPr bwMode="auto">
          <a:xfrm>
            <a:off x="10623757"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3" name="Freeform 495"/>
          <p:cNvSpPr>
            <a:spLocks/>
          </p:cNvSpPr>
          <p:nvPr userDrawn="1"/>
        </p:nvSpPr>
        <p:spPr bwMode="auto">
          <a:xfrm>
            <a:off x="10623757"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4" name="Freeform 496"/>
          <p:cNvSpPr>
            <a:spLocks/>
          </p:cNvSpPr>
          <p:nvPr userDrawn="1"/>
        </p:nvSpPr>
        <p:spPr bwMode="auto">
          <a:xfrm>
            <a:off x="11010811" y="3696209"/>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5" name="Freeform 497"/>
          <p:cNvSpPr>
            <a:spLocks/>
          </p:cNvSpPr>
          <p:nvPr userDrawn="1"/>
        </p:nvSpPr>
        <p:spPr bwMode="auto">
          <a:xfrm>
            <a:off x="11195006" y="3794392"/>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6" name="Freeform 498"/>
          <p:cNvSpPr>
            <a:spLocks/>
          </p:cNvSpPr>
          <p:nvPr userDrawn="1"/>
        </p:nvSpPr>
        <p:spPr bwMode="auto">
          <a:xfrm>
            <a:off x="11195006" y="3794392"/>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7" name="Freeform 499"/>
          <p:cNvSpPr>
            <a:spLocks/>
          </p:cNvSpPr>
          <p:nvPr userDrawn="1"/>
        </p:nvSpPr>
        <p:spPr bwMode="auto">
          <a:xfrm>
            <a:off x="11582059" y="3696209"/>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8" name="Freeform 500"/>
          <p:cNvSpPr>
            <a:spLocks/>
          </p:cNvSpPr>
          <p:nvPr userDrawn="1"/>
        </p:nvSpPr>
        <p:spPr bwMode="auto">
          <a:xfrm>
            <a:off x="11766254" y="3794392"/>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9" name="Freeform 501"/>
          <p:cNvSpPr>
            <a:spLocks/>
          </p:cNvSpPr>
          <p:nvPr userDrawn="1"/>
        </p:nvSpPr>
        <p:spPr bwMode="auto">
          <a:xfrm>
            <a:off x="11766254" y="3794392"/>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0" name="Freeform 502"/>
          <p:cNvSpPr>
            <a:spLocks/>
          </p:cNvSpPr>
          <p:nvPr userDrawn="1"/>
        </p:nvSpPr>
        <p:spPr bwMode="auto">
          <a:xfrm>
            <a:off x="716168" y="4140874"/>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3"/>
                  <a:pt x="209" y="170"/>
                </a:cubicBezTo>
                <a:cubicBezTo>
                  <a:pt x="214" y="169"/>
                  <a:pt x="224"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1" name="Freeform 503"/>
          <p:cNvSpPr>
            <a:spLocks/>
          </p:cNvSpPr>
          <p:nvPr userDrawn="1"/>
        </p:nvSpPr>
        <p:spPr bwMode="auto">
          <a:xfrm>
            <a:off x="900364"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2" name="Freeform 504"/>
          <p:cNvSpPr>
            <a:spLocks/>
          </p:cNvSpPr>
          <p:nvPr userDrawn="1"/>
        </p:nvSpPr>
        <p:spPr bwMode="auto">
          <a:xfrm>
            <a:off x="900364"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3" name="Freeform 505"/>
          <p:cNvSpPr>
            <a:spLocks/>
          </p:cNvSpPr>
          <p:nvPr userDrawn="1"/>
        </p:nvSpPr>
        <p:spPr bwMode="auto">
          <a:xfrm>
            <a:off x="1288228" y="4140874"/>
            <a:ext cx="471442" cy="331876"/>
          </a:xfrm>
          <a:custGeom>
            <a:avLst/>
            <a:gdLst>
              <a:gd name="T0" fmla="*/ 244 w 246"/>
              <a:gd name="T1" fmla="*/ 37 h 173"/>
              <a:gd name="T2" fmla="*/ 234 w 246"/>
              <a:gd name="T3" fmla="*/ 12 h 173"/>
              <a:gd name="T4" fmla="*/ 210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3"/>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4" name="Freeform 506"/>
          <p:cNvSpPr>
            <a:spLocks/>
          </p:cNvSpPr>
          <p:nvPr userDrawn="1"/>
        </p:nvSpPr>
        <p:spPr bwMode="auto">
          <a:xfrm>
            <a:off x="1474046"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5" name="Freeform 507"/>
          <p:cNvSpPr>
            <a:spLocks/>
          </p:cNvSpPr>
          <p:nvPr userDrawn="1"/>
        </p:nvSpPr>
        <p:spPr bwMode="auto">
          <a:xfrm>
            <a:off x="1474046"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6" name="Freeform 508"/>
          <p:cNvSpPr>
            <a:spLocks/>
          </p:cNvSpPr>
          <p:nvPr userDrawn="1"/>
        </p:nvSpPr>
        <p:spPr bwMode="auto">
          <a:xfrm>
            <a:off x="1861100" y="4140874"/>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7" name="Freeform 509"/>
          <p:cNvSpPr>
            <a:spLocks/>
          </p:cNvSpPr>
          <p:nvPr userDrawn="1"/>
        </p:nvSpPr>
        <p:spPr bwMode="auto">
          <a:xfrm>
            <a:off x="2045295" y="4239057"/>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8" name="Freeform 510"/>
          <p:cNvSpPr>
            <a:spLocks/>
          </p:cNvSpPr>
          <p:nvPr userDrawn="1"/>
        </p:nvSpPr>
        <p:spPr bwMode="auto">
          <a:xfrm>
            <a:off x="2045295" y="4239057"/>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9" name="Freeform 511"/>
          <p:cNvSpPr>
            <a:spLocks/>
          </p:cNvSpPr>
          <p:nvPr userDrawn="1"/>
        </p:nvSpPr>
        <p:spPr bwMode="auto">
          <a:xfrm>
            <a:off x="2433159" y="4140874"/>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3"/>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0" name="Freeform 512"/>
          <p:cNvSpPr>
            <a:spLocks/>
          </p:cNvSpPr>
          <p:nvPr userDrawn="1"/>
        </p:nvSpPr>
        <p:spPr bwMode="auto">
          <a:xfrm>
            <a:off x="2616543"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1" name="Freeform 513"/>
          <p:cNvSpPr>
            <a:spLocks/>
          </p:cNvSpPr>
          <p:nvPr userDrawn="1"/>
        </p:nvSpPr>
        <p:spPr bwMode="auto">
          <a:xfrm>
            <a:off x="2616543"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2" name="Freeform 514"/>
          <p:cNvSpPr>
            <a:spLocks/>
          </p:cNvSpPr>
          <p:nvPr userDrawn="1"/>
        </p:nvSpPr>
        <p:spPr bwMode="auto">
          <a:xfrm>
            <a:off x="3006030" y="4140874"/>
            <a:ext cx="472254" cy="331876"/>
          </a:xfrm>
          <a:custGeom>
            <a:avLst/>
            <a:gdLst>
              <a:gd name="T0" fmla="*/ 243 w 246"/>
              <a:gd name="T1" fmla="*/ 37 h 173"/>
              <a:gd name="T2" fmla="*/ 233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69"/>
                  <a:pt x="34" y="169"/>
                  <a:pt x="39" y="170"/>
                </a:cubicBezTo>
                <a:cubicBezTo>
                  <a:pt x="59" y="172"/>
                  <a:pt x="123" y="173"/>
                  <a:pt x="123" y="173"/>
                </a:cubicBezTo>
                <a:cubicBezTo>
                  <a:pt x="123" y="173"/>
                  <a:pt x="174" y="173"/>
                  <a:pt x="209" y="170"/>
                </a:cubicBezTo>
                <a:cubicBezTo>
                  <a:pt x="214" y="169"/>
                  <a:pt x="224" y="169"/>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3" name="Freeform 515"/>
          <p:cNvSpPr>
            <a:spLocks/>
          </p:cNvSpPr>
          <p:nvPr userDrawn="1"/>
        </p:nvSpPr>
        <p:spPr bwMode="auto">
          <a:xfrm>
            <a:off x="3190226"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4" name="Freeform 516"/>
          <p:cNvSpPr>
            <a:spLocks/>
          </p:cNvSpPr>
          <p:nvPr userDrawn="1"/>
        </p:nvSpPr>
        <p:spPr bwMode="auto">
          <a:xfrm>
            <a:off x="3190226"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5" name="Freeform 517"/>
          <p:cNvSpPr>
            <a:spLocks/>
          </p:cNvSpPr>
          <p:nvPr userDrawn="1"/>
        </p:nvSpPr>
        <p:spPr bwMode="auto">
          <a:xfrm>
            <a:off x="3578091" y="4140874"/>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3"/>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6" name="Freeform 518"/>
          <p:cNvSpPr>
            <a:spLocks/>
          </p:cNvSpPr>
          <p:nvPr userDrawn="1"/>
        </p:nvSpPr>
        <p:spPr bwMode="auto">
          <a:xfrm>
            <a:off x="3761474"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7" name="Freeform 519"/>
          <p:cNvSpPr>
            <a:spLocks/>
          </p:cNvSpPr>
          <p:nvPr userDrawn="1"/>
        </p:nvSpPr>
        <p:spPr bwMode="auto">
          <a:xfrm>
            <a:off x="3761474"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8" name="Freeform 520"/>
          <p:cNvSpPr>
            <a:spLocks/>
          </p:cNvSpPr>
          <p:nvPr userDrawn="1"/>
        </p:nvSpPr>
        <p:spPr bwMode="auto">
          <a:xfrm>
            <a:off x="4149339" y="4140874"/>
            <a:ext cx="473877" cy="331876"/>
          </a:xfrm>
          <a:custGeom>
            <a:avLst/>
            <a:gdLst>
              <a:gd name="T0" fmla="*/ 244 w 247"/>
              <a:gd name="T1" fmla="*/ 37 h 173"/>
              <a:gd name="T2" fmla="*/ 234 w 247"/>
              <a:gd name="T3" fmla="*/ 12 h 173"/>
              <a:gd name="T4" fmla="*/ 210 w 247"/>
              <a:gd name="T5" fmla="*/ 2 h 173"/>
              <a:gd name="T6" fmla="*/ 124 w 247"/>
              <a:gd name="T7" fmla="*/ 0 h 173"/>
              <a:gd name="T8" fmla="*/ 123 w 247"/>
              <a:gd name="T9" fmla="*/ 0 h 173"/>
              <a:gd name="T10" fmla="*/ 37 w 247"/>
              <a:gd name="T11" fmla="*/ 2 h 173"/>
              <a:gd name="T12" fmla="*/ 13 w 247"/>
              <a:gd name="T13" fmla="*/ 12 h 173"/>
              <a:gd name="T14" fmla="*/ 3 w 247"/>
              <a:gd name="T15" fmla="*/ 37 h 173"/>
              <a:gd name="T16" fmla="*/ 0 w 247"/>
              <a:gd name="T17" fmla="*/ 77 h 173"/>
              <a:gd name="T18" fmla="*/ 0 w 247"/>
              <a:gd name="T19" fmla="*/ 95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5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2"/>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60" y="172"/>
                  <a:pt x="123" y="173"/>
                  <a:pt x="123" y="173"/>
                </a:cubicBezTo>
                <a:cubicBezTo>
                  <a:pt x="123" y="173"/>
                  <a:pt x="175" y="173"/>
                  <a:pt x="210" y="170"/>
                </a:cubicBezTo>
                <a:cubicBezTo>
                  <a:pt x="214" y="169"/>
                  <a:pt x="225" y="169"/>
                  <a:pt x="234" y="160"/>
                </a:cubicBezTo>
                <a:cubicBezTo>
                  <a:pt x="242" y="152"/>
                  <a:pt x="244" y="135"/>
                  <a:pt x="244" y="135"/>
                </a:cubicBezTo>
                <a:cubicBezTo>
                  <a:pt x="244" y="135"/>
                  <a:pt x="247" y="115"/>
                  <a:pt x="247" y="95"/>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9" name="Freeform 521"/>
          <p:cNvSpPr>
            <a:spLocks/>
          </p:cNvSpPr>
          <p:nvPr userDrawn="1"/>
        </p:nvSpPr>
        <p:spPr bwMode="auto">
          <a:xfrm>
            <a:off x="4335157"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0" name="Freeform 522"/>
          <p:cNvSpPr>
            <a:spLocks/>
          </p:cNvSpPr>
          <p:nvPr userDrawn="1"/>
        </p:nvSpPr>
        <p:spPr bwMode="auto">
          <a:xfrm>
            <a:off x="4335157"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1" name="Freeform 523"/>
          <p:cNvSpPr>
            <a:spLocks/>
          </p:cNvSpPr>
          <p:nvPr userDrawn="1"/>
        </p:nvSpPr>
        <p:spPr bwMode="auto">
          <a:xfrm>
            <a:off x="4723021" y="4140874"/>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2" name="Freeform 524"/>
          <p:cNvSpPr>
            <a:spLocks/>
          </p:cNvSpPr>
          <p:nvPr userDrawn="1"/>
        </p:nvSpPr>
        <p:spPr bwMode="auto">
          <a:xfrm>
            <a:off x="4906405"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3" name="Freeform 525"/>
          <p:cNvSpPr>
            <a:spLocks/>
          </p:cNvSpPr>
          <p:nvPr userDrawn="1"/>
        </p:nvSpPr>
        <p:spPr bwMode="auto">
          <a:xfrm>
            <a:off x="4906405"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4" name="Freeform 526"/>
          <p:cNvSpPr>
            <a:spLocks/>
          </p:cNvSpPr>
          <p:nvPr userDrawn="1"/>
        </p:nvSpPr>
        <p:spPr bwMode="auto">
          <a:xfrm>
            <a:off x="5294270" y="4140874"/>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3"/>
                  <a:pt x="209"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5" name="Freeform 527"/>
          <p:cNvSpPr>
            <a:spLocks/>
          </p:cNvSpPr>
          <p:nvPr userDrawn="1"/>
        </p:nvSpPr>
        <p:spPr bwMode="auto">
          <a:xfrm>
            <a:off x="5480088"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6" name="Freeform 528"/>
          <p:cNvSpPr>
            <a:spLocks/>
          </p:cNvSpPr>
          <p:nvPr userDrawn="1"/>
        </p:nvSpPr>
        <p:spPr bwMode="auto">
          <a:xfrm>
            <a:off x="5480088"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7" name="Freeform 529"/>
          <p:cNvSpPr>
            <a:spLocks/>
          </p:cNvSpPr>
          <p:nvPr userDrawn="1"/>
        </p:nvSpPr>
        <p:spPr bwMode="auto">
          <a:xfrm>
            <a:off x="5867141" y="4140874"/>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4"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8" name="Freeform 530"/>
          <p:cNvSpPr>
            <a:spLocks/>
          </p:cNvSpPr>
          <p:nvPr userDrawn="1"/>
        </p:nvSpPr>
        <p:spPr bwMode="auto">
          <a:xfrm>
            <a:off x="6051336" y="4239057"/>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9" name="Freeform 531"/>
          <p:cNvSpPr>
            <a:spLocks/>
          </p:cNvSpPr>
          <p:nvPr userDrawn="1"/>
        </p:nvSpPr>
        <p:spPr bwMode="auto">
          <a:xfrm>
            <a:off x="6051336" y="4239057"/>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0" name="Freeform 532"/>
          <p:cNvSpPr>
            <a:spLocks/>
          </p:cNvSpPr>
          <p:nvPr userDrawn="1"/>
        </p:nvSpPr>
        <p:spPr bwMode="auto">
          <a:xfrm>
            <a:off x="6431087" y="4140874"/>
            <a:ext cx="472254" cy="331876"/>
          </a:xfrm>
          <a:custGeom>
            <a:avLst/>
            <a:gdLst>
              <a:gd name="T0" fmla="*/ 244 w 246"/>
              <a:gd name="T1" fmla="*/ 37 h 173"/>
              <a:gd name="T2" fmla="*/ 234 w 246"/>
              <a:gd name="T3" fmla="*/ 12 h 173"/>
              <a:gd name="T4" fmla="*/ 210 w 246"/>
              <a:gd name="T5" fmla="*/ 2 h 173"/>
              <a:gd name="T6" fmla="*/ 124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3"/>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1" name="Freeform 533"/>
          <p:cNvSpPr>
            <a:spLocks/>
          </p:cNvSpPr>
          <p:nvPr userDrawn="1"/>
        </p:nvSpPr>
        <p:spPr bwMode="auto">
          <a:xfrm>
            <a:off x="6617716"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2" name="Freeform 534"/>
          <p:cNvSpPr>
            <a:spLocks/>
          </p:cNvSpPr>
          <p:nvPr userDrawn="1"/>
        </p:nvSpPr>
        <p:spPr bwMode="auto">
          <a:xfrm>
            <a:off x="6617716"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3" name="Freeform 535"/>
          <p:cNvSpPr>
            <a:spLocks/>
          </p:cNvSpPr>
          <p:nvPr userDrawn="1"/>
        </p:nvSpPr>
        <p:spPr bwMode="auto">
          <a:xfrm>
            <a:off x="7004769" y="4140874"/>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4" name="Freeform 536"/>
          <p:cNvSpPr>
            <a:spLocks/>
          </p:cNvSpPr>
          <p:nvPr userDrawn="1"/>
        </p:nvSpPr>
        <p:spPr bwMode="auto">
          <a:xfrm>
            <a:off x="7188965"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5" name="Freeform 537"/>
          <p:cNvSpPr>
            <a:spLocks/>
          </p:cNvSpPr>
          <p:nvPr userDrawn="1"/>
        </p:nvSpPr>
        <p:spPr bwMode="auto">
          <a:xfrm>
            <a:off x="7188965" y="4239057"/>
            <a:ext cx="130641" cy="77086"/>
          </a:xfrm>
          <a:custGeom>
            <a:avLst/>
            <a:gdLst>
              <a:gd name="T0" fmla="*/ 0 w 161"/>
              <a:gd name="T1" fmla="*/ 0 h 95"/>
              <a:gd name="T2" fmla="*/ 161 w 161"/>
              <a:gd name="T3" fmla="*/ 83 h 95"/>
              <a:gd name="T4" fmla="*/ 139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39"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6" name="Freeform 538"/>
          <p:cNvSpPr>
            <a:spLocks/>
          </p:cNvSpPr>
          <p:nvPr userDrawn="1"/>
        </p:nvSpPr>
        <p:spPr bwMode="auto">
          <a:xfrm>
            <a:off x="7576018" y="4140874"/>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3"/>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7" name="Freeform 539"/>
          <p:cNvSpPr>
            <a:spLocks/>
          </p:cNvSpPr>
          <p:nvPr userDrawn="1"/>
        </p:nvSpPr>
        <p:spPr bwMode="auto">
          <a:xfrm>
            <a:off x="7760213"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8" name="Freeform 540"/>
          <p:cNvSpPr>
            <a:spLocks/>
          </p:cNvSpPr>
          <p:nvPr userDrawn="1"/>
        </p:nvSpPr>
        <p:spPr bwMode="auto">
          <a:xfrm>
            <a:off x="7760213"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9" name="Freeform 541"/>
          <p:cNvSpPr>
            <a:spLocks/>
          </p:cNvSpPr>
          <p:nvPr userDrawn="1"/>
        </p:nvSpPr>
        <p:spPr bwMode="auto">
          <a:xfrm>
            <a:off x="8149700" y="4140874"/>
            <a:ext cx="471442"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4"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0" name="Freeform 542"/>
          <p:cNvSpPr>
            <a:spLocks/>
          </p:cNvSpPr>
          <p:nvPr userDrawn="1"/>
        </p:nvSpPr>
        <p:spPr bwMode="auto">
          <a:xfrm>
            <a:off x="8333895"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1" name="Freeform 543"/>
          <p:cNvSpPr>
            <a:spLocks/>
          </p:cNvSpPr>
          <p:nvPr userDrawn="1"/>
        </p:nvSpPr>
        <p:spPr bwMode="auto">
          <a:xfrm>
            <a:off x="8333895"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2" name="Freeform 544"/>
          <p:cNvSpPr>
            <a:spLocks/>
          </p:cNvSpPr>
          <p:nvPr userDrawn="1"/>
        </p:nvSpPr>
        <p:spPr bwMode="auto">
          <a:xfrm>
            <a:off x="8720949" y="4140874"/>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39" y="170"/>
                </a:cubicBezTo>
                <a:cubicBezTo>
                  <a:pt x="59" y="172"/>
                  <a:pt x="123" y="173"/>
                  <a:pt x="123" y="173"/>
                </a:cubicBezTo>
                <a:cubicBezTo>
                  <a:pt x="123" y="173"/>
                  <a:pt x="175" y="173"/>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3" name="Freeform 545"/>
          <p:cNvSpPr>
            <a:spLocks/>
          </p:cNvSpPr>
          <p:nvPr userDrawn="1"/>
        </p:nvSpPr>
        <p:spPr bwMode="auto">
          <a:xfrm>
            <a:off x="8905144"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4" name="Freeform 546"/>
          <p:cNvSpPr>
            <a:spLocks/>
          </p:cNvSpPr>
          <p:nvPr userDrawn="1"/>
        </p:nvSpPr>
        <p:spPr bwMode="auto">
          <a:xfrm>
            <a:off x="8905144"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5" name="Freeform 547"/>
          <p:cNvSpPr>
            <a:spLocks/>
          </p:cNvSpPr>
          <p:nvPr userDrawn="1"/>
        </p:nvSpPr>
        <p:spPr bwMode="auto">
          <a:xfrm>
            <a:off x="9294631" y="4140874"/>
            <a:ext cx="471442" cy="331876"/>
          </a:xfrm>
          <a:custGeom>
            <a:avLst/>
            <a:gdLst>
              <a:gd name="T0" fmla="*/ 243 w 246"/>
              <a:gd name="T1" fmla="*/ 37 h 173"/>
              <a:gd name="T2" fmla="*/ 233 w 246"/>
              <a:gd name="T3" fmla="*/ 12 h 173"/>
              <a:gd name="T4" fmla="*/ 209 w 246"/>
              <a:gd name="T5" fmla="*/ 2 h 173"/>
              <a:gd name="T6" fmla="*/ 123 w 246"/>
              <a:gd name="T7" fmla="*/ 0 h 173"/>
              <a:gd name="T8" fmla="*/ 123 w 246"/>
              <a:gd name="T9" fmla="*/ 0 h 173"/>
              <a:gd name="T10" fmla="*/ 36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2"/>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2"/>
                </a:cubicBezTo>
                <a:cubicBezTo>
                  <a:pt x="4" y="20"/>
                  <a:pt x="2" y="37"/>
                  <a:pt x="2" y="37"/>
                </a:cubicBezTo>
                <a:cubicBezTo>
                  <a:pt x="2" y="37"/>
                  <a:pt x="0" y="57"/>
                  <a:pt x="0" y="77"/>
                </a:cubicBezTo>
                <a:cubicBezTo>
                  <a:pt x="0" y="95"/>
                  <a:pt x="0" y="95"/>
                  <a:pt x="0" y="95"/>
                </a:cubicBezTo>
                <a:cubicBezTo>
                  <a:pt x="0" y="115"/>
                  <a:pt x="2" y="135"/>
                  <a:pt x="2" y="135"/>
                </a:cubicBezTo>
                <a:cubicBezTo>
                  <a:pt x="2" y="135"/>
                  <a:pt x="4" y="152"/>
                  <a:pt x="12" y="160"/>
                </a:cubicBezTo>
                <a:cubicBezTo>
                  <a:pt x="21" y="169"/>
                  <a:pt x="33" y="169"/>
                  <a:pt x="39" y="170"/>
                </a:cubicBezTo>
                <a:cubicBezTo>
                  <a:pt x="59" y="172"/>
                  <a:pt x="123" y="173"/>
                  <a:pt x="123" y="173"/>
                </a:cubicBezTo>
                <a:cubicBezTo>
                  <a:pt x="123" y="173"/>
                  <a:pt x="174" y="173"/>
                  <a:pt x="209" y="170"/>
                </a:cubicBezTo>
                <a:cubicBezTo>
                  <a:pt x="214" y="169"/>
                  <a:pt x="224" y="169"/>
                  <a:pt x="233"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6" name="Freeform 548"/>
          <p:cNvSpPr>
            <a:spLocks/>
          </p:cNvSpPr>
          <p:nvPr userDrawn="1"/>
        </p:nvSpPr>
        <p:spPr bwMode="auto">
          <a:xfrm>
            <a:off x="9478827"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7" name="Freeform 549"/>
          <p:cNvSpPr>
            <a:spLocks/>
          </p:cNvSpPr>
          <p:nvPr userDrawn="1"/>
        </p:nvSpPr>
        <p:spPr bwMode="auto">
          <a:xfrm>
            <a:off x="9478827"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8" name="Freeform 550"/>
          <p:cNvSpPr>
            <a:spLocks/>
          </p:cNvSpPr>
          <p:nvPr userDrawn="1"/>
        </p:nvSpPr>
        <p:spPr bwMode="auto">
          <a:xfrm>
            <a:off x="9865880" y="4140874"/>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3"/>
                  <a:pt x="209" y="170"/>
                </a:cubicBezTo>
                <a:cubicBezTo>
                  <a:pt x="214" y="169"/>
                  <a:pt x="224"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9" name="Freeform 551"/>
          <p:cNvSpPr>
            <a:spLocks/>
          </p:cNvSpPr>
          <p:nvPr userDrawn="1"/>
        </p:nvSpPr>
        <p:spPr bwMode="auto">
          <a:xfrm>
            <a:off x="10050075"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0" name="Freeform 552"/>
          <p:cNvSpPr>
            <a:spLocks/>
          </p:cNvSpPr>
          <p:nvPr userDrawn="1"/>
        </p:nvSpPr>
        <p:spPr bwMode="auto">
          <a:xfrm>
            <a:off x="10050075"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1" name="Freeform 553"/>
          <p:cNvSpPr>
            <a:spLocks/>
          </p:cNvSpPr>
          <p:nvPr userDrawn="1"/>
        </p:nvSpPr>
        <p:spPr bwMode="auto">
          <a:xfrm>
            <a:off x="10437940" y="4140874"/>
            <a:ext cx="471442" cy="331876"/>
          </a:xfrm>
          <a:custGeom>
            <a:avLst/>
            <a:gdLst>
              <a:gd name="T0" fmla="*/ 244 w 246"/>
              <a:gd name="T1" fmla="*/ 37 h 173"/>
              <a:gd name="T2" fmla="*/ 234 w 246"/>
              <a:gd name="T3" fmla="*/ 12 h 173"/>
              <a:gd name="T4" fmla="*/ 210 w 246"/>
              <a:gd name="T5" fmla="*/ 2 h 173"/>
              <a:gd name="T6" fmla="*/ 123 w 246"/>
              <a:gd name="T7" fmla="*/ 0 h 173"/>
              <a:gd name="T8" fmla="*/ 123 w 246"/>
              <a:gd name="T9" fmla="*/ 0 h 173"/>
              <a:gd name="T10" fmla="*/ 37 w 246"/>
              <a:gd name="T11" fmla="*/ 2 h 173"/>
              <a:gd name="T12" fmla="*/ 13 w 246"/>
              <a:gd name="T13" fmla="*/ 12 h 173"/>
              <a:gd name="T14" fmla="*/ 3 w 246"/>
              <a:gd name="T15" fmla="*/ 37 h 173"/>
              <a:gd name="T16" fmla="*/ 0 w 246"/>
              <a:gd name="T17" fmla="*/ 77 h 173"/>
              <a:gd name="T18" fmla="*/ 0 w 246"/>
              <a:gd name="T19" fmla="*/ 95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2"/>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3" y="160"/>
                </a:cubicBezTo>
                <a:cubicBezTo>
                  <a:pt x="22" y="169"/>
                  <a:pt x="34" y="169"/>
                  <a:pt x="40" y="170"/>
                </a:cubicBezTo>
                <a:cubicBezTo>
                  <a:pt x="59" y="172"/>
                  <a:pt x="123" y="173"/>
                  <a:pt x="123" y="173"/>
                </a:cubicBezTo>
                <a:cubicBezTo>
                  <a:pt x="123" y="173"/>
                  <a:pt x="175" y="173"/>
                  <a:pt x="210" y="170"/>
                </a:cubicBezTo>
                <a:cubicBezTo>
                  <a:pt x="214" y="169"/>
                  <a:pt x="225" y="169"/>
                  <a:pt x="234" y="160"/>
                </a:cubicBezTo>
                <a:cubicBezTo>
                  <a:pt x="242"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2" name="Freeform 554"/>
          <p:cNvSpPr>
            <a:spLocks/>
          </p:cNvSpPr>
          <p:nvPr userDrawn="1"/>
        </p:nvSpPr>
        <p:spPr bwMode="auto">
          <a:xfrm>
            <a:off x="10623757"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3" name="Freeform 555"/>
          <p:cNvSpPr>
            <a:spLocks/>
          </p:cNvSpPr>
          <p:nvPr userDrawn="1"/>
        </p:nvSpPr>
        <p:spPr bwMode="auto">
          <a:xfrm>
            <a:off x="10623757"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4" name="Freeform 556"/>
          <p:cNvSpPr>
            <a:spLocks/>
          </p:cNvSpPr>
          <p:nvPr userDrawn="1"/>
        </p:nvSpPr>
        <p:spPr bwMode="auto">
          <a:xfrm>
            <a:off x="11010811" y="4140874"/>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5" name="Freeform 557"/>
          <p:cNvSpPr>
            <a:spLocks/>
          </p:cNvSpPr>
          <p:nvPr userDrawn="1"/>
        </p:nvSpPr>
        <p:spPr bwMode="auto">
          <a:xfrm>
            <a:off x="11195006" y="4239057"/>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6" name="Freeform 558"/>
          <p:cNvSpPr>
            <a:spLocks/>
          </p:cNvSpPr>
          <p:nvPr userDrawn="1"/>
        </p:nvSpPr>
        <p:spPr bwMode="auto">
          <a:xfrm>
            <a:off x="11195006" y="4239057"/>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7" name="Freeform 559"/>
          <p:cNvSpPr>
            <a:spLocks/>
          </p:cNvSpPr>
          <p:nvPr userDrawn="1"/>
        </p:nvSpPr>
        <p:spPr bwMode="auto">
          <a:xfrm>
            <a:off x="11582059" y="4140874"/>
            <a:ext cx="472254"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3 w 246"/>
              <a:gd name="T15" fmla="*/ 37 h 173"/>
              <a:gd name="T16" fmla="*/ 0 w 246"/>
              <a:gd name="T17" fmla="*/ 77 h 173"/>
              <a:gd name="T18" fmla="*/ 0 w 246"/>
              <a:gd name="T19" fmla="*/ 95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2"/>
                </a:cubicBezTo>
                <a:cubicBezTo>
                  <a:pt x="5" y="20"/>
                  <a:pt x="3" y="37"/>
                  <a:pt x="3" y="37"/>
                </a:cubicBezTo>
                <a:cubicBezTo>
                  <a:pt x="3" y="37"/>
                  <a:pt x="0" y="57"/>
                  <a:pt x="0" y="77"/>
                </a:cubicBezTo>
                <a:cubicBezTo>
                  <a:pt x="0" y="95"/>
                  <a:pt x="0" y="95"/>
                  <a:pt x="0" y="95"/>
                </a:cubicBezTo>
                <a:cubicBezTo>
                  <a:pt x="0" y="115"/>
                  <a:pt x="3" y="135"/>
                  <a:pt x="3" y="135"/>
                </a:cubicBezTo>
                <a:cubicBezTo>
                  <a:pt x="3" y="135"/>
                  <a:pt x="5" y="152"/>
                  <a:pt x="12" y="160"/>
                </a:cubicBezTo>
                <a:cubicBezTo>
                  <a:pt x="22" y="169"/>
                  <a:pt x="34" y="169"/>
                  <a:pt x="40" y="170"/>
                </a:cubicBezTo>
                <a:cubicBezTo>
                  <a:pt x="59" y="172"/>
                  <a:pt x="123" y="173"/>
                  <a:pt x="123" y="173"/>
                </a:cubicBezTo>
                <a:cubicBezTo>
                  <a:pt x="123" y="173"/>
                  <a:pt x="175" y="173"/>
                  <a:pt x="209" y="170"/>
                </a:cubicBezTo>
                <a:cubicBezTo>
                  <a:pt x="214" y="169"/>
                  <a:pt x="225"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8" name="Freeform 560"/>
          <p:cNvSpPr>
            <a:spLocks/>
          </p:cNvSpPr>
          <p:nvPr userDrawn="1"/>
        </p:nvSpPr>
        <p:spPr bwMode="auto">
          <a:xfrm>
            <a:off x="11766254" y="4239057"/>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9" name="Freeform 561"/>
          <p:cNvSpPr>
            <a:spLocks/>
          </p:cNvSpPr>
          <p:nvPr userDrawn="1"/>
        </p:nvSpPr>
        <p:spPr bwMode="auto">
          <a:xfrm>
            <a:off x="11766254" y="4239057"/>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0" name="Freeform 562"/>
          <p:cNvSpPr>
            <a:spLocks/>
          </p:cNvSpPr>
          <p:nvPr userDrawn="1"/>
        </p:nvSpPr>
        <p:spPr bwMode="auto">
          <a:xfrm>
            <a:off x="716168" y="4584727"/>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1" name="Freeform 563"/>
          <p:cNvSpPr>
            <a:spLocks/>
          </p:cNvSpPr>
          <p:nvPr userDrawn="1"/>
        </p:nvSpPr>
        <p:spPr bwMode="auto">
          <a:xfrm>
            <a:off x="900364"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2" name="Freeform 564"/>
          <p:cNvSpPr>
            <a:spLocks/>
          </p:cNvSpPr>
          <p:nvPr userDrawn="1"/>
        </p:nvSpPr>
        <p:spPr bwMode="auto">
          <a:xfrm>
            <a:off x="900364"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3" name="Freeform 565"/>
          <p:cNvSpPr>
            <a:spLocks/>
          </p:cNvSpPr>
          <p:nvPr userDrawn="1"/>
        </p:nvSpPr>
        <p:spPr bwMode="auto">
          <a:xfrm>
            <a:off x="1288228" y="4584727"/>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4" name="Freeform 566"/>
          <p:cNvSpPr>
            <a:spLocks/>
          </p:cNvSpPr>
          <p:nvPr userDrawn="1"/>
        </p:nvSpPr>
        <p:spPr bwMode="auto">
          <a:xfrm>
            <a:off x="1474046"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5" name="Freeform 567"/>
          <p:cNvSpPr>
            <a:spLocks/>
          </p:cNvSpPr>
          <p:nvPr userDrawn="1"/>
        </p:nvSpPr>
        <p:spPr bwMode="auto">
          <a:xfrm>
            <a:off x="1474046"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6" name="Freeform 568"/>
          <p:cNvSpPr>
            <a:spLocks/>
          </p:cNvSpPr>
          <p:nvPr userDrawn="1"/>
        </p:nvSpPr>
        <p:spPr bwMode="auto">
          <a:xfrm>
            <a:off x="1861100" y="4584727"/>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7" name="Freeform 569"/>
          <p:cNvSpPr>
            <a:spLocks/>
          </p:cNvSpPr>
          <p:nvPr userDrawn="1"/>
        </p:nvSpPr>
        <p:spPr bwMode="auto">
          <a:xfrm>
            <a:off x="2045295" y="4683722"/>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8" name="Freeform 570"/>
          <p:cNvSpPr>
            <a:spLocks/>
          </p:cNvSpPr>
          <p:nvPr userDrawn="1"/>
        </p:nvSpPr>
        <p:spPr bwMode="auto">
          <a:xfrm>
            <a:off x="2045295" y="4683722"/>
            <a:ext cx="129018" cy="75463"/>
          </a:xfrm>
          <a:custGeom>
            <a:avLst/>
            <a:gdLst>
              <a:gd name="T0" fmla="*/ 0 w 159"/>
              <a:gd name="T1" fmla="*/ 0 h 93"/>
              <a:gd name="T2" fmla="*/ 159 w 159"/>
              <a:gd name="T3" fmla="*/ 83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9" name="Freeform 571"/>
          <p:cNvSpPr>
            <a:spLocks/>
          </p:cNvSpPr>
          <p:nvPr userDrawn="1"/>
        </p:nvSpPr>
        <p:spPr bwMode="auto">
          <a:xfrm>
            <a:off x="2433159" y="4584727"/>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0" name="Freeform 572"/>
          <p:cNvSpPr>
            <a:spLocks/>
          </p:cNvSpPr>
          <p:nvPr userDrawn="1"/>
        </p:nvSpPr>
        <p:spPr bwMode="auto">
          <a:xfrm>
            <a:off x="2616543"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1" name="Freeform 573"/>
          <p:cNvSpPr>
            <a:spLocks/>
          </p:cNvSpPr>
          <p:nvPr userDrawn="1"/>
        </p:nvSpPr>
        <p:spPr bwMode="auto">
          <a:xfrm>
            <a:off x="2616543"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2" name="Freeform 574"/>
          <p:cNvSpPr>
            <a:spLocks/>
          </p:cNvSpPr>
          <p:nvPr userDrawn="1"/>
        </p:nvSpPr>
        <p:spPr bwMode="auto">
          <a:xfrm>
            <a:off x="3006030" y="4584727"/>
            <a:ext cx="472254"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4" y="21"/>
                  <a:pt x="2" y="38"/>
                  <a:pt x="2" y="38"/>
                </a:cubicBezTo>
                <a:cubicBezTo>
                  <a:pt x="2" y="38"/>
                  <a:pt x="0" y="58"/>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3" name="Freeform 575"/>
          <p:cNvSpPr>
            <a:spLocks/>
          </p:cNvSpPr>
          <p:nvPr userDrawn="1"/>
        </p:nvSpPr>
        <p:spPr bwMode="auto">
          <a:xfrm>
            <a:off x="3190226"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4" name="Freeform 576"/>
          <p:cNvSpPr>
            <a:spLocks/>
          </p:cNvSpPr>
          <p:nvPr userDrawn="1"/>
        </p:nvSpPr>
        <p:spPr bwMode="auto">
          <a:xfrm>
            <a:off x="3190226"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5" name="Freeform 577"/>
          <p:cNvSpPr>
            <a:spLocks/>
          </p:cNvSpPr>
          <p:nvPr userDrawn="1"/>
        </p:nvSpPr>
        <p:spPr bwMode="auto">
          <a:xfrm>
            <a:off x="3578091" y="4584727"/>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6" name="Freeform 578"/>
          <p:cNvSpPr>
            <a:spLocks/>
          </p:cNvSpPr>
          <p:nvPr userDrawn="1"/>
        </p:nvSpPr>
        <p:spPr bwMode="auto">
          <a:xfrm>
            <a:off x="3761474"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7" name="Freeform 579"/>
          <p:cNvSpPr>
            <a:spLocks/>
          </p:cNvSpPr>
          <p:nvPr userDrawn="1"/>
        </p:nvSpPr>
        <p:spPr bwMode="auto">
          <a:xfrm>
            <a:off x="3761474"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8" name="Freeform 580"/>
          <p:cNvSpPr>
            <a:spLocks/>
          </p:cNvSpPr>
          <p:nvPr userDrawn="1"/>
        </p:nvSpPr>
        <p:spPr bwMode="auto">
          <a:xfrm>
            <a:off x="4149339" y="4584727"/>
            <a:ext cx="473877" cy="331876"/>
          </a:xfrm>
          <a:custGeom>
            <a:avLst/>
            <a:gdLst>
              <a:gd name="T0" fmla="*/ 244 w 247"/>
              <a:gd name="T1" fmla="*/ 38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8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7 h 173"/>
              <a:gd name="T38" fmla="*/ 244 w 247"/>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3"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9" name="Freeform 581"/>
          <p:cNvSpPr>
            <a:spLocks/>
          </p:cNvSpPr>
          <p:nvPr userDrawn="1"/>
        </p:nvSpPr>
        <p:spPr bwMode="auto">
          <a:xfrm>
            <a:off x="4335157"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0" name="Freeform 582"/>
          <p:cNvSpPr>
            <a:spLocks/>
          </p:cNvSpPr>
          <p:nvPr userDrawn="1"/>
        </p:nvSpPr>
        <p:spPr bwMode="auto">
          <a:xfrm>
            <a:off x="4335157"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1" name="Freeform 583"/>
          <p:cNvSpPr>
            <a:spLocks/>
          </p:cNvSpPr>
          <p:nvPr userDrawn="1"/>
        </p:nvSpPr>
        <p:spPr bwMode="auto">
          <a:xfrm>
            <a:off x="4723021" y="4584727"/>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2" name="Freeform 584"/>
          <p:cNvSpPr>
            <a:spLocks/>
          </p:cNvSpPr>
          <p:nvPr userDrawn="1"/>
        </p:nvSpPr>
        <p:spPr bwMode="auto">
          <a:xfrm>
            <a:off x="4906405"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3" name="Freeform 585"/>
          <p:cNvSpPr>
            <a:spLocks/>
          </p:cNvSpPr>
          <p:nvPr userDrawn="1"/>
        </p:nvSpPr>
        <p:spPr bwMode="auto">
          <a:xfrm>
            <a:off x="4906405"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4" name="Freeform 586"/>
          <p:cNvSpPr>
            <a:spLocks/>
          </p:cNvSpPr>
          <p:nvPr userDrawn="1"/>
        </p:nvSpPr>
        <p:spPr bwMode="auto">
          <a:xfrm>
            <a:off x="5294270" y="4584727"/>
            <a:ext cx="471442"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5" name="Freeform 587"/>
          <p:cNvSpPr>
            <a:spLocks/>
          </p:cNvSpPr>
          <p:nvPr userDrawn="1"/>
        </p:nvSpPr>
        <p:spPr bwMode="auto">
          <a:xfrm>
            <a:off x="5480088"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6" name="Freeform 588"/>
          <p:cNvSpPr>
            <a:spLocks/>
          </p:cNvSpPr>
          <p:nvPr userDrawn="1"/>
        </p:nvSpPr>
        <p:spPr bwMode="auto">
          <a:xfrm>
            <a:off x="5480088"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7" name="Freeform 589"/>
          <p:cNvSpPr>
            <a:spLocks/>
          </p:cNvSpPr>
          <p:nvPr userDrawn="1"/>
        </p:nvSpPr>
        <p:spPr bwMode="auto">
          <a:xfrm>
            <a:off x="5867141" y="4584727"/>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8" name="Freeform 590"/>
          <p:cNvSpPr>
            <a:spLocks/>
          </p:cNvSpPr>
          <p:nvPr userDrawn="1"/>
        </p:nvSpPr>
        <p:spPr bwMode="auto">
          <a:xfrm>
            <a:off x="6051336" y="4683722"/>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9" name="Freeform 591"/>
          <p:cNvSpPr>
            <a:spLocks/>
          </p:cNvSpPr>
          <p:nvPr userDrawn="1"/>
        </p:nvSpPr>
        <p:spPr bwMode="auto">
          <a:xfrm>
            <a:off x="6051336" y="4683722"/>
            <a:ext cx="129018" cy="75463"/>
          </a:xfrm>
          <a:custGeom>
            <a:avLst/>
            <a:gdLst>
              <a:gd name="T0" fmla="*/ 0 w 159"/>
              <a:gd name="T1" fmla="*/ 0 h 93"/>
              <a:gd name="T2" fmla="*/ 159 w 159"/>
              <a:gd name="T3" fmla="*/ 83 h 93"/>
              <a:gd name="T4" fmla="*/ 137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0" name="Freeform 592"/>
          <p:cNvSpPr>
            <a:spLocks/>
          </p:cNvSpPr>
          <p:nvPr userDrawn="1"/>
        </p:nvSpPr>
        <p:spPr bwMode="auto">
          <a:xfrm>
            <a:off x="6431087" y="4584727"/>
            <a:ext cx="472254" cy="331876"/>
          </a:xfrm>
          <a:custGeom>
            <a:avLst/>
            <a:gdLst>
              <a:gd name="T0" fmla="*/ 244 w 246"/>
              <a:gd name="T1" fmla="*/ 38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1" name="Freeform 593"/>
          <p:cNvSpPr>
            <a:spLocks/>
          </p:cNvSpPr>
          <p:nvPr userDrawn="1"/>
        </p:nvSpPr>
        <p:spPr bwMode="auto">
          <a:xfrm>
            <a:off x="6617716"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2" name="Freeform 594"/>
          <p:cNvSpPr>
            <a:spLocks/>
          </p:cNvSpPr>
          <p:nvPr userDrawn="1"/>
        </p:nvSpPr>
        <p:spPr bwMode="auto">
          <a:xfrm>
            <a:off x="6617716"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3" name="Freeform 595"/>
          <p:cNvSpPr>
            <a:spLocks/>
          </p:cNvSpPr>
          <p:nvPr userDrawn="1"/>
        </p:nvSpPr>
        <p:spPr bwMode="auto">
          <a:xfrm>
            <a:off x="7004769" y="4584727"/>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4" name="Freeform 596"/>
          <p:cNvSpPr>
            <a:spLocks/>
          </p:cNvSpPr>
          <p:nvPr userDrawn="1"/>
        </p:nvSpPr>
        <p:spPr bwMode="auto">
          <a:xfrm>
            <a:off x="7188965"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5" name="Freeform 597"/>
          <p:cNvSpPr>
            <a:spLocks/>
          </p:cNvSpPr>
          <p:nvPr userDrawn="1"/>
        </p:nvSpPr>
        <p:spPr bwMode="auto">
          <a:xfrm>
            <a:off x="7188965" y="4683722"/>
            <a:ext cx="130641" cy="75463"/>
          </a:xfrm>
          <a:custGeom>
            <a:avLst/>
            <a:gdLst>
              <a:gd name="T0" fmla="*/ 0 w 161"/>
              <a:gd name="T1" fmla="*/ 0 h 93"/>
              <a:gd name="T2" fmla="*/ 161 w 161"/>
              <a:gd name="T3" fmla="*/ 83 h 93"/>
              <a:gd name="T4" fmla="*/ 139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39"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6" name="Freeform 598"/>
          <p:cNvSpPr>
            <a:spLocks/>
          </p:cNvSpPr>
          <p:nvPr userDrawn="1"/>
        </p:nvSpPr>
        <p:spPr bwMode="auto">
          <a:xfrm>
            <a:off x="7576018" y="4584727"/>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7" name="Freeform 599"/>
          <p:cNvSpPr>
            <a:spLocks/>
          </p:cNvSpPr>
          <p:nvPr userDrawn="1"/>
        </p:nvSpPr>
        <p:spPr bwMode="auto">
          <a:xfrm>
            <a:off x="7760213"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8" name="Freeform 600"/>
          <p:cNvSpPr>
            <a:spLocks/>
          </p:cNvSpPr>
          <p:nvPr userDrawn="1"/>
        </p:nvSpPr>
        <p:spPr bwMode="auto">
          <a:xfrm>
            <a:off x="7760213"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9" name="Freeform 601"/>
          <p:cNvSpPr>
            <a:spLocks/>
          </p:cNvSpPr>
          <p:nvPr userDrawn="1"/>
        </p:nvSpPr>
        <p:spPr bwMode="auto">
          <a:xfrm>
            <a:off x="8149700" y="4584727"/>
            <a:ext cx="471442"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0" name="Freeform 602"/>
          <p:cNvSpPr>
            <a:spLocks/>
          </p:cNvSpPr>
          <p:nvPr userDrawn="1"/>
        </p:nvSpPr>
        <p:spPr bwMode="auto">
          <a:xfrm>
            <a:off x="8333895" y="4683722"/>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1" name="Freeform 603"/>
          <p:cNvSpPr>
            <a:spLocks/>
          </p:cNvSpPr>
          <p:nvPr userDrawn="1"/>
        </p:nvSpPr>
        <p:spPr bwMode="auto">
          <a:xfrm>
            <a:off x="8333895" y="4683722"/>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2" name="Freeform 604"/>
          <p:cNvSpPr>
            <a:spLocks/>
          </p:cNvSpPr>
          <p:nvPr userDrawn="1"/>
        </p:nvSpPr>
        <p:spPr bwMode="auto">
          <a:xfrm>
            <a:off x="8720949" y="4584727"/>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3" name="Freeform 605"/>
          <p:cNvSpPr>
            <a:spLocks/>
          </p:cNvSpPr>
          <p:nvPr userDrawn="1"/>
        </p:nvSpPr>
        <p:spPr bwMode="auto">
          <a:xfrm>
            <a:off x="8905144" y="4683722"/>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4" name="Freeform 606"/>
          <p:cNvSpPr>
            <a:spLocks/>
          </p:cNvSpPr>
          <p:nvPr userDrawn="1"/>
        </p:nvSpPr>
        <p:spPr bwMode="auto">
          <a:xfrm>
            <a:off x="8905144" y="4683722"/>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608"/>
          <p:cNvSpPr>
            <a:spLocks/>
          </p:cNvSpPr>
          <p:nvPr userDrawn="1"/>
        </p:nvSpPr>
        <p:spPr bwMode="auto">
          <a:xfrm>
            <a:off x="9294632" y="4584728"/>
            <a:ext cx="471442" cy="331876"/>
          </a:xfrm>
          <a:custGeom>
            <a:avLst/>
            <a:gdLst>
              <a:gd name="T0" fmla="*/ 243 w 246"/>
              <a:gd name="T1" fmla="*/ 38 h 173"/>
              <a:gd name="T2" fmla="*/ 233 w 246"/>
              <a:gd name="T3" fmla="*/ 13 h 173"/>
              <a:gd name="T4" fmla="*/ 209 w 246"/>
              <a:gd name="T5" fmla="*/ 3 h 173"/>
              <a:gd name="T6" fmla="*/ 123 w 246"/>
              <a:gd name="T7" fmla="*/ 0 h 173"/>
              <a:gd name="T8" fmla="*/ 123 w 246"/>
              <a:gd name="T9" fmla="*/ 0 h 173"/>
              <a:gd name="T10" fmla="*/ 36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3" y="13"/>
                </a:cubicBezTo>
                <a:cubicBezTo>
                  <a:pt x="224" y="3"/>
                  <a:pt x="214" y="3"/>
                  <a:pt x="209" y="3"/>
                </a:cubicBezTo>
                <a:cubicBezTo>
                  <a:pt x="174" y="0"/>
                  <a:pt x="123" y="0"/>
                  <a:pt x="123" y="0"/>
                </a:cubicBezTo>
                <a:cubicBezTo>
                  <a:pt x="123" y="0"/>
                  <a:pt x="123" y="0"/>
                  <a:pt x="123" y="0"/>
                </a:cubicBezTo>
                <a:cubicBezTo>
                  <a:pt x="123" y="0"/>
                  <a:pt x="71" y="0"/>
                  <a:pt x="36" y="3"/>
                </a:cubicBezTo>
                <a:cubicBezTo>
                  <a:pt x="32" y="3"/>
                  <a:pt x="21" y="3"/>
                  <a:pt x="12" y="13"/>
                </a:cubicBezTo>
                <a:cubicBezTo>
                  <a:pt x="4" y="21"/>
                  <a:pt x="2" y="38"/>
                  <a:pt x="2" y="38"/>
                </a:cubicBezTo>
                <a:cubicBezTo>
                  <a:pt x="2" y="38"/>
                  <a:pt x="0" y="58"/>
                  <a:pt x="0" y="77"/>
                </a:cubicBezTo>
                <a:cubicBezTo>
                  <a:pt x="0" y="96"/>
                  <a:pt x="0" y="96"/>
                  <a:pt x="0" y="96"/>
                </a:cubicBezTo>
                <a:cubicBezTo>
                  <a:pt x="0" y="116"/>
                  <a:pt x="2" y="136"/>
                  <a:pt x="2" y="136"/>
                </a:cubicBezTo>
                <a:cubicBezTo>
                  <a:pt x="2" y="136"/>
                  <a:pt x="4" y="153"/>
                  <a:pt x="12" y="160"/>
                </a:cubicBezTo>
                <a:cubicBezTo>
                  <a:pt x="21" y="170"/>
                  <a:pt x="33"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609"/>
          <p:cNvSpPr>
            <a:spLocks/>
          </p:cNvSpPr>
          <p:nvPr userDrawn="1"/>
        </p:nvSpPr>
        <p:spPr bwMode="auto">
          <a:xfrm>
            <a:off x="9478827" y="468372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610"/>
          <p:cNvSpPr>
            <a:spLocks/>
          </p:cNvSpPr>
          <p:nvPr userDrawn="1"/>
        </p:nvSpPr>
        <p:spPr bwMode="auto">
          <a:xfrm>
            <a:off x="9478827" y="4683723"/>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611"/>
          <p:cNvSpPr>
            <a:spLocks/>
          </p:cNvSpPr>
          <p:nvPr userDrawn="1"/>
        </p:nvSpPr>
        <p:spPr bwMode="auto">
          <a:xfrm>
            <a:off x="9865880" y="4584728"/>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612"/>
          <p:cNvSpPr>
            <a:spLocks/>
          </p:cNvSpPr>
          <p:nvPr userDrawn="1"/>
        </p:nvSpPr>
        <p:spPr bwMode="auto">
          <a:xfrm>
            <a:off x="10050075" y="468372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613"/>
          <p:cNvSpPr>
            <a:spLocks/>
          </p:cNvSpPr>
          <p:nvPr userDrawn="1"/>
        </p:nvSpPr>
        <p:spPr bwMode="auto">
          <a:xfrm>
            <a:off x="10050075" y="4683723"/>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614"/>
          <p:cNvSpPr>
            <a:spLocks/>
          </p:cNvSpPr>
          <p:nvPr userDrawn="1"/>
        </p:nvSpPr>
        <p:spPr bwMode="auto">
          <a:xfrm>
            <a:off x="10437940" y="4584728"/>
            <a:ext cx="471442" cy="331876"/>
          </a:xfrm>
          <a:custGeom>
            <a:avLst/>
            <a:gdLst>
              <a:gd name="T0" fmla="*/ 244 w 246"/>
              <a:gd name="T1" fmla="*/ 38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8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2" y="21"/>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615"/>
          <p:cNvSpPr>
            <a:spLocks/>
          </p:cNvSpPr>
          <p:nvPr userDrawn="1"/>
        </p:nvSpPr>
        <p:spPr bwMode="auto">
          <a:xfrm>
            <a:off x="10623758" y="468372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616"/>
          <p:cNvSpPr>
            <a:spLocks/>
          </p:cNvSpPr>
          <p:nvPr userDrawn="1"/>
        </p:nvSpPr>
        <p:spPr bwMode="auto">
          <a:xfrm>
            <a:off x="10623758" y="4683723"/>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617"/>
          <p:cNvSpPr>
            <a:spLocks/>
          </p:cNvSpPr>
          <p:nvPr userDrawn="1"/>
        </p:nvSpPr>
        <p:spPr bwMode="auto">
          <a:xfrm>
            <a:off x="11010811" y="458472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618"/>
          <p:cNvSpPr>
            <a:spLocks/>
          </p:cNvSpPr>
          <p:nvPr userDrawn="1"/>
        </p:nvSpPr>
        <p:spPr bwMode="auto">
          <a:xfrm>
            <a:off x="11195006" y="4683723"/>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619"/>
          <p:cNvSpPr>
            <a:spLocks/>
          </p:cNvSpPr>
          <p:nvPr userDrawn="1"/>
        </p:nvSpPr>
        <p:spPr bwMode="auto">
          <a:xfrm>
            <a:off x="11195006" y="4683723"/>
            <a:ext cx="128206" cy="75463"/>
          </a:xfrm>
          <a:custGeom>
            <a:avLst/>
            <a:gdLst>
              <a:gd name="T0" fmla="*/ 0 w 158"/>
              <a:gd name="T1" fmla="*/ 0 h 93"/>
              <a:gd name="T2" fmla="*/ 158 w 158"/>
              <a:gd name="T3" fmla="*/ 83 h 93"/>
              <a:gd name="T4" fmla="*/ 137 w 158"/>
              <a:gd name="T5" fmla="*/ 93 h 93"/>
              <a:gd name="T6" fmla="*/ 0 w 158"/>
              <a:gd name="T7" fmla="*/ 0 h 93"/>
            </a:gdLst>
            <a:ahLst/>
            <a:cxnLst>
              <a:cxn ang="0">
                <a:pos x="T0" y="T1"/>
              </a:cxn>
              <a:cxn ang="0">
                <a:pos x="T2" y="T3"/>
              </a:cxn>
              <a:cxn ang="0">
                <a:pos x="T4" y="T5"/>
              </a:cxn>
              <a:cxn ang="0">
                <a:pos x="T6" y="T7"/>
              </a:cxn>
            </a:cxnLst>
            <a:rect l="0" t="0" r="r" b="b"/>
            <a:pathLst>
              <a:path w="158" h="93">
                <a:moveTo>
                  <a:pt x="0" y="0"/>
                </a:moveTo>
                <a:lnTo>
                  <a:pt x="158" y="83"/>
                </a:lnTo>
                <a:lnTo>
                  <a:pt x="137"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620"/>
          <p:cNvSpPr>
            <a:spLocks/>
          </p:cNvSpPr>
          <p:nvPr userDrawn="1"/>
        </p:nvSpPr>
        <p:spPr bwMode="auto">
          <a:xfrm>
            <a:off x="11582059" y="4584728"/>
            <a:ext cx="472254" cy="331876"/>
          </a:xfrm>
          <a:custGeom>
            <a:avLst/>
            <a:gdLst>
              <a:gd name="T0" fmla="*/ 244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8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8"/>
                </a:moveTo>
                <a:cubicBezTo>
                  <a:pt x="244" y="38"/>
                  <a:pt x="241" y="21"/>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1"/>
                  <a:pt x="3" y="38"/>
                  <a:pt x="3" y="38"/>
                </a:cubicBezTo>
                <a:cubicBezTo>
                  <a:pt x="3" y="38"/>
                  <a:pt x="0" y="58"/>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621"/>
          <p:cNvSpPr>
            <a:spLocks/>
          </p:cNvSpPr>
          <p:nvPr userDrawn="1"/>
        </p:nvSpPr>
        <p:spPr bwMode="auto">
          <a:xfrm>
            <a:off x="11766255" y="4683723"/>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622"/>
          <p:cNvSpPr>
            <a:spLocks/>
          </p:cNvSpPr>
          <p:nvPr userDrawn="1"/>
        </p:nvSpPr>
        <p:spPr bwMode="auto">
          <a:xfrm>
            <a:off x="11766255" y="4683723"/>
            <a:ext cx="130641" cy="75463"/>
          </a:xfrm>
          <a:custGeom>
            <a:avLst/>
            <a:gdLst>
              <a:gd name="T0" fmla="*/ 0 w 161"/>
              <a:gd name="T1" fmla="*/ 0 h 93"/>
              <a:gd name="T2" fmla="*/ 161 w 161"/>
              <a:gd name="T3" fmla="*/ 83 h 93"/>
              <a:gd name="T4" fmla="*/ 140 w 161"/>
              <a:gd name="T5" fmla="*/ 93 h 93"/>
              <a:gd name="T6" fmla="*/ 0 w 161"/>
              <a:gd name="T7" fmla="*/ 0 h 93"/>
            </a:gdLst>
            <a:ahLst/>
            <a:cxnLst>
              <a:cxn ang="0">
                <a:pos x="T0" y="T1"/>
              </a:cxn>
              <a:cxn ang="0">
                <a:pos x="T2" y="T3"/>
              </a:cxn>
              <a:cxn ang="0">
                <a:pos x="T4" y="T5"/>
              </a:cxn>
              <a:cxn ang="0">
                <a:pos x="T6" y="T7"/>
              </a:cxn>
            </a:cxnLst>
            <a:rect l="0" t="0" r="r" b="b"/>
            <a:pathLst>
              <a:path w="161" h="93">
                <a:moveTo>
                  <a:pt x="0" y="0"/>
                </a:moveTo>
                <a:lnTo>
                  <a:pt x="161"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623"/>
          <p:cNvSpPr>
            <a:spLocks/>
          </p:cNvSpPr>
          <p:nvPr userDrawn="1"/>
        </p:nvSpPr>
        <p:spPr bwMode="auto">
          <a:xfrm>
            <a:off x="716168" y="5029393"/>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624"/>
          <p:cNvSpPr>
            <a:spLocks/>
          </p:cNvSpPr>
          <p:nvPr userDrawn="1"/>
        </p:nvSpPr>
        <p:spPr bwMode="auto">
          <a:xfrm>
            <a:off x="900364"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625"/>
          <p:cNvSpPr>
            <a:spLocks/>
          </p:cNvSpPr>
          <p:nvPr userDrawn="1"/>
        </p:nvSpPr>
        <p:spPr bwMode="auto">
          <a:xfrm>
            <a:off x="900364"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626"/>
          <p:cNvSpPr>
            <a:spLocks/>
          </p:cNvSpPr>
          <p:nvPr userDrawn="1"/>
        </p:nvSpPr>
        <p:spPr bwMode="auto">
          <a:xfrm>
            <a:off x="1288228" y="5029393"/>
            <a:ext cx="471442" cy="331876"/>
          </a:xfrm>
          <a:custGeom>
            <a:avLst/>
            <a:gdLst>
              <a:gd name="T0" fmla="*/ 244 w 246"/>
              <a:gd name="T1" fmla="*/ 37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4" name="Freeform 627"/>
          <p:cNvSpPr>
            <a:spLocks/>
          </p:cNvSpPr>
          <p:nvPr userDrawn="1"/>
        </p:nvSpPr>
        <p:spPr bwMode="auto">
          <a:xfrm>
            <a:off x="1474046"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5" name="Freeform 628"/>
          <p:cNvSpPr>
            <a:spLocks/>
          </p:cNvSpPr>
          <p:nvPr userDrawn="1"/>
        </p:nvSpPr>
        <p:spPr bwMode="auto">
          <a:xfrm>
            <a:off x="1474046"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6" name="Freeform 629"/>
          <p:cNvSpPr>
            <a:spLocks/>
          </p:cNvSpPr>
          <p:nvPr userDrawn="1"/>
        </p:nvSpPr>
        <p:spPr bwMode="auto">
          <a:xfrm>
            <a:off x="1861100" y="5029393"/>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7" name="Freeform 630"/>
          <p:cNvSpPr>
            <a:spLocks/>
          </p:cNvSpPr>
          <p:nvPr userDrawn="1"/>
        </p:nvSpPr>
        <p:spPr bwMode="auto">
          <a:xfrm>
            <a:off x="2045295" y="5129199"/>
            <a:ext cx="129018" cy="132264"/>
          </a:xfrm>
          <a:custGeom>
            <a:avLst/>
            <a:gdLst>
              <a:gd name="T0" fmla="*/ 0 w 159"/>
              <a:gd name="T1" fmla="*/ 0 h 163"/>
              <a:gd name="T2" fmla="*/ 159 w 159"/>
              <a:gd name="T3" fmla="*/ 83 h 163"/>
              <a:gd name="T4" fmla="*/ 0 w 159"/>
              <a:gd name="T5" fmla="*/ 163 h 163"/>
              <a:gd name="T6" fmla="*/ 0 w 159"/>
              <a:gd name="T7" fmla="*/ 0 h 163"/>
            </a:gdLst>
            <a:ahLst/>
            <a:cxnLst>
              <a:cxn ang="0">
                <a:pos x="T0" y="T1"/>
              </a:cxn>
              <a:cxn ang="0">
                <a:pos x="T2" y="T3"/>
              </a:cxn>
              <a:cxn ang="0">
                <a:pos x="T4" y="T5"/>
              </a:cxn>
              <a:cxn ang="0">
                <a:pos x="T6" y="T7"/>
              </a:cxn>
            </a:cxnLst>
            <a:rect l="0" t="0" r="r" b="b"/>
            <a:pathLst>
              <a:path w="159" h="163">
                <a:moveTo>
                  <a:pt x="0" y="0"/>
                </a:moveTo>
                <a:lnTo>
                  <a:pt x="159"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8" name="Freeform 631"/>
          <p:cNvSpPr>
            <a:spLocks/>
          </p:cNvSpPr>
          <p:nvPr userDrawn="1"/>
        </p:nvSpPr>
        <p:spPr bwMode="auto">
          <a:xfrm>
            <a:off x="2045295" y="5129199"/>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9" name="Freeform 632"/>
          <p:cNvSpPr>
            <a:spLocks/>
          </p:cNvSpPr>
          <p:nvPr userDrawn="1"/>
        </p:nvSpPr>
        <p:spPr bwMode="auto">
          <a:xfrm>
            <a:off x="2433159" y="5029393"/>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0" name="Freeform 633"/>
          <p:cNvSpPr>
            <a:spLocks/>
          </p:cNvSpPr>
          <p:nvPr userDrawn="1"/>
        </p:nvSpPr>
        <p:spPr bwMode="auto">
          <a:xfrm>
            <a:off x="2616543"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1" name="Freeform 634"/>
          <p:cNvSpPr>
            <a:spLocks/>
          </p:cNvSpPr>
          <p:nvPr userDrawn="1"/>
        </p:nvSpPr>
        <p:spPr bwMode="auto">
          <a:xfrm>
            <a:off x="2616543"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2" name="Freeform 635"/>
          <p:cNvSpPr>
            <a:spLocks/>
          </p:cNvSpPr>
          <p:nvPr userDrawn="1"/>
        </p:nvSpPr>
        <p:spPr bwMode="auto">
          <a:xfrm>
            <a:off x="3006031" y="5029393"/>
            <a:ext cx="472254" cy="331876"/>
          </a:xfrm>
          <a:custGeom>
            <a:avLst/>
            <a:gdLst>
              <a:gd name="T0" fmla="*/ 243 w 246"/>
              <a:gd name="T1" fmla="*/ 37 h 173"/>
              <a:gd name="T2" fmla="*/ 233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4"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3" name="Freeform 636"/>
          <p:cNvSpPr>
            <a:spLocks/>
          </p:cNvSpPr>
          <p:nvPr userDrawn="1"/>
        </p:nvSpPr>
        <p:spPr bwMode="auto">
          <a:xfrm>
            <a:off x="3190226"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4" name="Freeform 637"/>
          <p:cNvSpPr>
            <a:spLocks/>
          </p:cNvSpPr>
          <p:nvPr userDrawn="1"/>
        </p:nvSpPr>
        <p:spPr bwMode="auto">
          <a:xfrm>
            <a:off x="3190226"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5" name="Freeform 638"/>
          <p:cNvSpPr>
            <a:spLocks/>
          </p:cNvSpPr>
          <p:nvPr userDrawn="1"/>
        </p:nvSpPr>
        <p:spPr bwMode="auto">
          <a:xfrm>
            <a:off x="3578091" y="5029393"/>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6" name="Freeform 639"/>
          <p:cNvSpPr>
            <a:spLocks/>
          </p:cNvSpPr>
          <p:nvPr userDrawn="1"/>
        </p:nvSpPr>
        <p:spPr bwMode="auto">
          <a:xfrm>
            <a:off x="3761474"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7" name="Freeform 640"/>
          <p:cNvSpPr>
            <a:spLocks/>
          </p:cNvSpPr>
          <p:nvPr userDrawn="1"/>
        </p:nvSpPr>
        <p:spPr bwMode="auto">
          <a:xfrm>
            <a:off x="3761474"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8" name="Freeform 641"/>
          <p:cNvSpPr>
            <a:spLocks/>
          </p:cNvSpPr>
          <p:nvPr userDrawn="1"/>
        </p:nvSpPr>
        <p:spPr bwMode="auto">
          <a:xfrm>
            <a:off x="4149339" y="5029393"/>
            <a:ext cx="473877" cy="331876"/>
          </a:xfrm>
          <a:custGeom>
            <a:avLst/>
            <a:gdLst>
              <a:gd name="T0" fmla="*/ 244 w 247"/>
              <a:gd name="T1" fmla="*/ 37 h 173"/>
              <a:gd name="T2" fmla="*/ 234 w 247"/>
              <a:gd name="T3" fmla="*/ 13 h 173"/>
              <a:gd name="T4" fmla="*/ 210 w 247"/>
              <a:gd name="T5" fmla="*/ 3 h 173"/>
              <a:gd name="T6" fmla="*/ 124 w 247"/>
              <a:gd name="T7" fmla="*/ 0 h 173"/>
              <a:gd name="T8" fmla="*/ 123 w 247"/>
              <a:gd name="T9" fmla="*/ 0 h 173"/>
              <a:gd name="T10" fmla="*/ 37 w 247"/>
              <a:gd name="T11" fmla="*/ 3 h 173"/>
              <a:gd name="T12" fmla="*/ 13 w 247"/>
              <a:gd name="T13" fmla="*/ 13 h 173"/>
              <a:gd name="T14" fmla="*/ 3 w 247"/>
              <a:gd name="T15" fmla="*/ 37 h 173"/>
              <a:gd name="T16" fmla="*/ 0 w 247"/>
              <a:gd name="T17" fmla="*/ 77 h 173"/>
              <a:gd name="T18" fmla="*/ 0 w 247"/>
              <a:gd name="T19" fmla="*/ 96 h 173"/>
              <a:gd name="T20" fmla="*/ 3 w 247"/>
              <a:gd name="T21" fmla="*/ 136 h 173"/>
              <a:gd name="T22" fmla="*/ 13 w 247"/>
              <a:gd name="T23" fmla="*/ 160 h 173"/>
              <a:gd name="T24" fmla="*/ 40 w 247"/>
              <a:gd name="T25" fmla="*/ 171 h 173"/>
              <a:gd name="T26" fmla="*/ 123 w 247"/>
              <a:gd name="T27" fmla="*/ 173 h 173"/>
              <a:gd name="T28" fmla="*/ 210 w 247"/>
              <a:gd name="T29" fmla="*/ 171 h 173"/>
              <a:gd name="T30" fmla="*/ 234 w 247"/>
              <a:gd name="T31" fmla="*/ 160 h 173"/>
              <a:gd name="T32" fmla="*/ 244 w 247"/>
              <a:gd name="T33" fmla="*/ 136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3"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60" y="173"/>
                  <a:pt x="123" y="173"/>
                  <a:pt x="123" y="173"/>
                </a:cubicBezTo>
                <a:cubicBezTo>
                  <a:pt x="123" y="173"/>
                  <a:pt x="175" y="173"/>
                  <a:pt x="210" y="171"/>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9" name="Freeform 642"/>
          <p:cNvSpPr>
            <a:spLocks/>
          </p:cNvSpPr>
          <p:nvPr userDrawn="1"/>
        </p:nvSpPr>
        <p:spPr bwMode="auto">
          <a:xfrm>
            <a:off x="4335157"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0" name="Freeform 643"/>
          <p:cNvSpPr>
            <a:spLocks/>
          </p:cNvSpPr>
          <p:nvPr userDrawn="1"/>
        </p:nvSpPr>
        <p:spPr bwMode="auto">
          <a:xfrm>
            <a:off x="4335157"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1" name="Freeform 644"/>
          <p:cNvSpPr>
            <a:spLocks/>
          </p:cNvSpPr>
          <p:nvPr userDrawn="1"/>
        </p:nvSpPr>
        <p:spPr bwMode="auto">
          <a:xfrm>
            <a:off x="4723022" y="5029393"/>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2" name="Freeform 645"/>
          <p:cNvSpPr>
            <a:spLocks/>
          </p:cNvSpPr>
          <p:nvPr userDrawn="1"/>
        </p:nvSpPr>
        <p:spPr bwMode="auto">
          <a:xfrm>
            <a:off x="4906406"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3" name="Freeform 646"/>
          <p:cNvSpPr>
            <a:spLocks/>
          </p:cNvSpPr>
          <p:nvPr userDrawn="1"/>
        </p:nvSpPr>
        <p:spPr bwMode="auto">
          <a:xfrm>
            <a:off x="4906406"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4" name="Freeform 647"/>
          <p:cNvSpPr>
            <a:spLocks/>
          </p:cNvSpPr>
          <p:nvPr userDrawn="1"/>
        </p:nvSpPr>
        <p:spPr bwMode="auto">
          <a:xfrm>
            <a:off x="5294270" y="5029393"/>
            <a:ext cx="471442"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5" name="Freeform 648"/>
          <p:cNvSpPr>
            <a:spLocks/>
          </p:cNvSpPr>
          <p:nvPr userDrawn="1"/>
        </p:nvSpPr>
        <p:spPr bwMode="auto">
          <a:xfrm>
            <a:off x="5480088"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6" name="Freeform 649"/>
          <p:cNvSpPr>
            <a:spLocks/>
          </p:cNvSpPr>
          <p:nvPr userDrawn="1"/>
        </p:nvSpPr>
        <p:spPr bwMode="auto">
          <a:xfrm>
            <a:off x="5480088"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7" name="Freeform 650"/>
          <p:cNvSpPr>
            <a:spLocks/>
          </p:cNvSpPr>
          <p:nvPr userDrawn="1"/>
        </p:nvSpPr>
        <p:spPr bwMode="auto">
          <a:xfrm>
            <a:off x="5867141" y="5029393"/>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8" name="Freeform 651"/>
          <p:cNvSpPr>
            <a:spLocks/>
          </p:cNvSpPr>
          <p:nvPr userDrawn="1"/>
        </p:nvSpPr>
        <p:spPr bwMode="auto">
          <a:xfrm>
            <a:off x="6051336" y="5129199"/>
            <a:ext cx="129018" cy="132264"/>
          </a:xfrm>
          <a:custGeom>
            <a:avLst/>
            <a:gdLst>
              <a:gd name="T0" fmla="*/ 0 w 159"/>
              <a:gd name="T1" fmla="*/ 0 h 163"/>
              <a:gd name="T2" fmla="*/ 159 w 159"/>
              <a:gd name="T3" fmla="*/ 83 h 163"/>
              <a:gd name="T4" fmla="*/ 0 w 159"/>
              <a:gd name="T5" fmla="*/ 163 h 163"/>
              <a:gd name="T6" fmla="*/ 0 w 159"/>
              <a:gd name="T7" fmla="*/ 0 h 163"/>
            </a:gdLst>
            <a:ahLst/>
            <a:cxnLst>
              <a:cxn ang="0">
                <a:pos x="T0" y="T1"/>
              </a:cxn>
              <a:cxn ang="0">
                <a:pos x="T2" y="T3"/>
              </a:cxn>
              <a:cxn ang="0">
                <a:pos x="T4" y="T5"/>
              </a:cxn>
              <a:cxn ang="0">
                <a:pos x="T6" y="T7"/>
              </a:cxn>
            </a:cxnLst>
            <a:rect l="0" t="0" r="r" b="b"/>
            <a:pathLst>
              <a:path w="159" h="163">
                <a:moveTo>
                  <a:pt x="0" y="0"/>
                </a:moveTo>
                <a:lnTo>
                  <a:pt x="159"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9" name="Freeform 652"/>
          <p:cNvSpPr>
            <a:spLocks/>
          </p:cNvSpPr>
          <p:nvPr userDrawn="1"/>
        </p:nvSpPr>
        <p:spPr bwMode="auto">
          <a:xfrm>
            <a:off x="6051336" y="5129199"/>
            <a:ext cx="129018" cy="74652"/>
          </a:xfrm>
          <a:custGeom>
            <a:avLst/>
            <a:gdLst>
              <a:gd name="T0" fmla="*/ 0 w 159"/>
              <a:gd name="T1" fmla="*/ 0 h 92"/>
              <a:gd name="T2" fmla="*/ 159 w 159"/>
              <a:gd name="T3" fmla="*/ 83 h 92"/>
              <a:gd name="T4" fmla="*/ 137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0" name="Freeform 653"/>
          <p:cNvSpPr>
            <a:spLocks/>
          </p:cNvSpPr>
          <p:nvPr userDrawn="1"/>
        </p:nvSpPr>
        <p:spPr bwMode="auto">
          <a:xfrm>
            <a:off x="6431087" y="5029393"/>
            <a:ext cx="472254" cy="331876"/>
          </a:xfrm>
          <a:custGeom>
            <a:avLst/>
            <a:gdLst>
              <a:gd name="T0" fmla="*/ 244 w 246"/>
              <a:gd name="T1" fmla="*/ 37 h 173"/>
              <a:gd name="T2" fmla="*/ 234 w 246"/>
              <a:gd name="T3" fmla="*/ 13 h 173"/>
              <a:gd name="T4" fmla="*/ 210 w 246"/>
              <a:gd name="T5" fmla="*/ 3 h 173"/>
              <a:gd name="T6" fmla="*/ 124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4" y="0"/>
                  <a:pt x="124"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1" name="Freeform 654"/>
          <p:cNvSpPr>
            <a:spLocks/>
          </p:cNvSpPr>
          <p:nvPr userDrawn="1"/>
        </p:nvSpPr>
        <p:spPr bwMode="auto">
          <a:xfrm>
            <a:off x="6617716"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2" name="Freeform 655"/>
          <p:cNvSpPr>
            <a:spLocks/>
          </p:cNvSpPr>
          <p:nvPr userDrawn="1"/>
        </p:nvSpPr>
        <p:spPr bwMode="auto">
          <a:xfrm>
            <a:off x="6617716"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3" name="Freeform 656"/>
          <p:cNvSpPr>
            <a:spLocks/>
          </p:cNvSpPr>
          <p:nvPr userDrawn="1"/>
        </p:nvSpPr>
        <p:spPr bwMode="auto">
          <a:xfrm>
            <a:off x="7004770" y="5029393"/>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4" name="Freeform 657"/>
          <p:cNvSpPr>
            <a:spLocks/>
          </p:cNvSpPr>
          <p:nvPr userDrawn="1"/>
        </p:nvSpPr>
        <p:spPr bwMode="auto">
          <a:xfrm>
            <a:off x="7188965"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5" name="Freeform 658"/>
          <p:cNvSpPr>
            <a:spLocks/>
          </p:cNvSpPr>
          <p:nvPr userDrawn="1"/>
        </p:nvSpPr>
        <p:spPr bwMode="auto">
          <a:xfrm>
            <a:off x="7188965" y="5129199"/>
            <a:ext cx="130641" cy="74652"/>
          </a:xfrm>
          <a:custGeom>
            <a:avLst/>
            <a:gdLst>
              <a:gd name="T0" fmla="*/ 0 w 161"/>
              <a:gd name="T1" fmla="*/ 0 h 92"/>
              <a:gd name="T2" fmla="*/ 161 w 161"/>
              <a:gd name="T3" fmla="*/ 83 h 92"/>
              <a:gd name="T4" fmla="*/ 139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39"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6" name="Freeform 659"/>
          <p:cNvSpPr>
            <a:spLocks/>
          </p:cNvSpPr>
          <p:nvPr userDrawn="1"/>
        </p:nvSpPr>
        <p:spPr bwMode="auto">
          <a:xfrm>
            <a:off x="7576018" y="5029393"/>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7" name="Freeform 660"/>
          <p:cNvSpPr>
            <a:spLocks/>
          </p:cNvSpPr>
          <p:nvPr userDrawn="1"/>
        </p:nvSpPr>
        <p:spPr bwMode="auto">
          <a:xfrm>
            <a:off x="7760213"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8" name="Freeform 661"/>
          <p:cNvSpPr>
            <a:spLocks/>
          </p:cNvSpPr>
          <p:nvPr userDrawn="1"/>
        </p:nvSpPr>
        <p:spPr bwMode="auto">
          <a:xfrm>
            <a:off x="7760213"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9" name="Freeform 662"/>
          <p:cNvSpPr>
            <a:spLocks/>
          </p:cNvSpPr>
          <p:nvPr userDrawn="1"/>
        </p:nvSpPr>
        <p:spPr bwMode="auto">
          <a:xfrm>
            <a:off x="8149700" y="5029393"/>
            <a:ext cx="471442"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4"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4"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0" name="Freeform 663"/>
          <p:cNvSpPr>
            <a:spLocks/>
          </p:cNvSpPr>
          <p:nvPr userDrawn="1"/>
        </p:nvSpPr>
        <p:spPr bwMode="auto">
          <a:xfrm>
            <a:off x="8333896"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1" name="Freeform 664"/>
          <p:cNvSpPr>
            <a:spLocks/>
          </p:cNvSpPr>
          <p:nvPr userDrawn="1"/>
        </p:nvSpPr>
        <p:spPr bwMode="auto">
          <a:xfrm>
            <a:off x="8333896"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2" name="Freeform 665"/>
          <p:cNvSpPr>
            <a:spLocks/>
          </p:cNvSpPr>
          <p:nvPr userDrawn="1"/>
        </p:nvSpPr>
        <p:spPr bwMode="auto">
          <a:xfrm>
            <a:off x="8720949" y="5029393"/>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39"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3" name="Freeform 666"/>
          <p:cNvSpPr>
            <a:spLocks/>
          </p:cNvSpPr>
          <p:nvPr userDrawn="1"/>
        </p:nvSpPr>
        <p:spPr bwMode="auto">
          <a:xfrm>
            <a:off x="8905144"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4" name="Freeform 667"/>
          <p:cNvSpPr>
            <a:spLocks/>
          </p:cNvSpPr>
          <p:nvPr userDrawn="1"/>
        </p:nvSpPr>
        <p:spPr bwMode="auto">
          <a:xfrm>
            <a:off x="8905144"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5" name="Freeform 668"/>
          <p:cNvSpPr>
            <a:spLocks/>
          </p:cNvSpPr>
          <p:nvPr userDrawn="1"/>
        </p:nvSpPr>
        <p:spPr bwMode="auto">
          <a:xfrm>
            <a:off x="9294632" y="5029393"/>
            <a:ext cx="471442" cy="331876"/>
          </a:xfrm>
          <a:custGeom>
            <a:avLst/>
            <a:gdLst>
              <a:gd name="T0" fmla="*/ 243 w 246"/>
              <a:gd name="T1" fmla="*/ 37 h 173"/>
              <a:gd name="T2" fmla="*/ 233 w 246"/>
              <a:gd name="T3" fmla="*/ 13 h 173"/>
              <a:gd name="T4" fmla="*/ 209 w 246"/>
              <a:gd name="T5" fmla="*/ 3 h 173"/>
              <a:gd name="T6" fmla="*/ 123 w 246"/>
              <a:gd name="T7" fmla="*/ 0 h 173"/>
              <a:gd name="T8" fmla="*/ 123 w 246"/>
              <a:gd name="T9" fmla="*/ 0 h 173"/>
              <a:gd name="T10" fmla="*/ 36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3"/>
                </a:cubicBezTo>
                <a:cubicBezTo>
                  <a:pt x="174" y="0"/>
                  <a:pt x="123" y="0"/>
                  <a:pt x="123" y="0"/>
                </a:cubicBezTo>
                <a:cubicBezTo>
                  <a:pt x="123" y="0"/>
                  <a:pt x="123" y="0"/>
                  <a:pt x="123" y="0"/>
                </a:cubicBezTo>
                <a:cubicBezTo>
                  <a:pt x="123" y="0"/>
                  <a:pt x="71" y="0"/>
                  <a:pt x="36" y="3"/>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3" y="170"/>
                  <a:pt x="39" y="171"/>
                </a:cubicBezTo>
                <a:cubicBezTo>
                  <a:pt x="59" y="173"/>
                  <a:pt x="123" y="173"/>
                  <a:pt x="123" y="173"/>
                </a:cubicBezTo>
                <a:cubicBezTo>
                  <a:pt x="123" y="173"/>
                  <a:pt x="174" y="173"/>
                  <a:pt x="209" y="171"/>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6" name="Freeform 669"/>
          <p:cNvSpPr>
            <a:spLocks/>
          </p:cNvSpPr>
          <p:nvPr userDrawn="1"/>
        </p:nvSpPr>
        <p:spPr bwMode="auto">
          <a:xfrm>
            <a:off x="9478827"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7" name="Freeform 670"/>
          <p:cNvSpPr>
            <a:spLocks/>
          </p:cNvSpPr>
          <p:nvPr userDrawn="1"/>
        </p:nvSpPr>
        <p:spPr bwMode="auto">
          <a:xfrm>
            <a:off x="9478827"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8" name="Freeform 671"/>
          <p:cNvSpPr>
            <a:spLocks/>
          </p:cNvSpPr>
          <p:nvPr userDrawn="1"/>
        </p:nvSpPr>
        <p:spPr bwMode="auto">
          <a:xfrm>
            <a:off x="9865880" y="5029393"/>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70"/>
                  <a:pt x="39" y="171"/>
                </a:cubicBezTo>
                <a:cubicBezTo>
                  <a:pt x="59" y="173"/>
                  <a:pt x="123" y="173"/>
                  <a:pt x="123" y="173"/>
                </a:cubicBezTo>
                <a:cubicBezTo>
                  <a:pt x="123" y="173"/>
                  <a:pt x="175" y="173"/>
                  <a:pt x="209" y="171"/>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9" name="Freeform 672"/>
          <p:cNvSpPr>
            <a:spLocks/>
          </p:cNvSpPr>
          <p:nvPr userDrawn="1"/>
        </p:nvSpPr>
        <p:spPr bwMode="auto">
          <a:xfrm>
            <a:off x="10050075"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0" name="Freeform 673"/>
          <p:cNvSpPr>
            <a:spLocks/>
          </p:cNvSpPr>
          <p:nvPr userDrawn="1"/>
        </p:nvSpPr>
        <p:spPr bwMode="auto">
          <a:xfrm>
            <a:off x="10050075"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1" name="Freeform 674"/>
          <p:cNvSpPr>
            <a:spLocks/>
          </p:cNvSpPr>
          <p:nvPr userDrawn="1"/>
        </p:nvSpPr>
        <p:spPr bwMode="auto">
          <a:xfrm>
            <a:off x="10437940" y="5029393"/>
            <a:ext cx="471442" cy="331876"/>
          </a:xfrm>
          <a:custGeom>
            <a:avLst/>
            <a:gdLst>
              <a:gd name="T0" fmla="*/ 244 w 246"/>
              <a:gd name="T1" fmla="*/ 37 h 173"/>
              <a:gd name="T2" fmla="*/ 234 w 246"/>
              <a:gd name="T3" fmla="*/ 13 h 173"/>
              <a:gd name="T4" fmla="*/ 210 w 246"/>
              <a:gd name="T5" fmla="*/ 3 h 173"/>
              <a:gd name="T6" fmla="*/ 123 w 246"/>
              <a:gd name="T7" fmla="*/ 0 h 173"/>
              <a:gd name="T8" fmla="*/ 123 w 246"/>
              <a:gd name="T9" fmla="*/ 0 h 173"/>
              <a:gd name="T10" fmla="*/ 37 w 246"/>
              <a:gd name="T11" fmla="*/ 3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1 h 173"/>
              <a:gd name="T26" fmla="*/ 123 w 246"/>
              <a:gd name="T27" fmla="*/ 173 h 173"/>
              <a:gd name="T28" fmla="*/ 210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3"/>
                </a:cubicBezTo>
                <a:cubicBezTo>
                  <a:pt x="175" y="0"/>
                  <a:pt x="123" y="0"/>
                  <a:pt x="123" y="0"/>
                </a:cubicBezTo>
                <a:cubicBezTo>
                  <a:pt x="123" y="0"/>
                  <a:pt x="123" y="0"/>
                  <a:pt x="123" y="0"/>
                </a:cubicBezTo>
                <a:cubicBezTo>
                  <a:pt x="123" y="0"/>
                  <a:pt x="72" y="0"/>
                  <a:pt x="37" y="3"/>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70"/>
                  <a:pt x="40" y="171"/>
                </a:cubicBezTo>
                <a:cubicBezTo>
                  <a:pt x="59" y="173"/>
                  <a:pt x="123" y="173"/>
                  <a:pt x="123" y="173"/>
                </a:cubicBezTo>
                <a:cubicBezTo>
                  <a:pt x="123" y="173"/>
                  <a:pt x="175" y="173"/>
                  <a:pt x="210" y="171"/>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2" name="Freeform 675"/>
          <p:cNvSpPr>
            <a:spLocks/>
          </p:cNvSpPr>
          <p:nvPr userDrawn="1"/>
        </p:nvSpPr>
        <p:spPr bwMode="auto">
          <a:xfrm>
            <a:off x="10623758"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3" name="Freeform 676"/>
          <p:cNvSpPr>
            <a:spLocks/>
          </p:cNvSpPr>
          <p:nvPr userDrawn="1"/>
        </p:nvSpPr>
        <p:spPr bwMode="auto">
          <a:xfrm>
            <a:off x="10623758"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4" name="Freeform 677"/>
          <p:cNvSpPr>
            <a:spLocks/>
          </p:cNvSpPr>
          <p:nvPr userDrawn="1"/>
        </p:nvSpPr>
        <p:spPr bwMode="auto">
          <a:xfrm>
            <a:off x="11010811" y="5029393"/>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5" name="Freeform 678"/>
          <p:cNvSpPr>
            <a:spLocks/>
          </p:cNvSpPr>
          <p:nvPr userDrawn="1"/>
        </p:nvSpPr>
        <p:spPr bwMode="auto">
          <a:xfrm>
            <a:off x="11195006" y="5129199"/>
            <a:ext cx="128206" cy="132264"/>
          </a:xfrm>
          <a:custGeom>
            <a:avLst/>
            <a:gdLst>
              <a:gd name="T0" fmla="*/ 0 w 158"/>
              <a:gd name="T1" fmla="*/ 0 h 163"/>
              <a:gd name="T2" fmla="*/ 158 w 158"/>
              <a:gd name="T3" fmla="*/ 83 h 163"/>
              <a:gd name="T4" fmla="*/ 0 w 158"/>
              <a:gd name="T5" fmla="*/ 163 h 163"/>
              <a:gd name="T6" fmla="*/ 0 w 158"/>
              <a:gd name="T7" fmla="*/ 0 h 163"/>
            </a:gdLst>
            <a:ahLst/>
            <a:cxnLst>
              <a:cxn ang="0">
                <a:pos x="T0" y="T1"/>
              </a:cxn>
              <a:cxn ang="0">
                <a:pos x="T2" y="T3"/>
              </a:cxn>
              <a:cxn ang="0">
                <a:pos x="T4" y="T5"/>
              </a:cxn>
              <a:cxn ang="0">
                <a:pos x="T6" y="T7"/>
              </a:cxn>
            </a:cxnLst>
            <a:rect l="0" t="0" r="r" b="b"/>
            <a:pathLst>
              <a:path w="158" h="163">
                <a:moveTo>
                  <a:pt x="0" y="0"/>
                </a:moveTo>
                <a:lnTo>
                  <a:pt x="158"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6" name="Freeform 679"/>
          <p:cNvSpPr>
            <a:spLocks/>
          </p:cNvSpPr>
          <p:nvPr userDrawn="1"/>
        </p:nvSpPr>
        <p:spPr bwMode="auto">
          <a:xfrm>
            <a:off x="11195006" y="5129199"/>
            <a:ext cx="128206" cy="74652"/>
          </a:xfrm>
          <a:custGeom>
            <a:avLst/>
            <a:gdLst>
              <a:gd name="T0" fmla="*/ 0 w 158"/>
              <a:gd name="T1" fmla="*/ 0 h 92"/>
              <a:gd name="T2" fmla="*/ 158 w 158"/>
              <a:gd name="T3" fmla="*/ 83 h 92"/>
              <a:gd name="T4" fmla="*/ 137 w 158"/>
              <a:gd name="T5" fmla="*/ 92 h 92"/>
              <a:gd name="T6" fmla="*/ 0 w 158"/>
              <a:gd name="T7" fmla="*/ 0 h 92"/>
            </a:gdLst>
            <a:ahLst/>
            <a:cxnLst>
              <a:cxn ang="0">
                <a:pos x="T0" y="T1"/>
              </a:cxn>
              <a:cxn ang="0">
                <a:pos x="T2" y="T3"/>
              </a:cxn>
              <a:cxn ang="0">
                <a:pos x="T4" y="T5"/>
              </a:cxn>
              <a:cxn ang="0">
                <a:pos x="T6" y="T7"/>
              </a:cxn>
            </a:cxnLst>
            <a:rect l="0" t="0" r="r" b="b"/>
            <a:pathLst>
              <a:path w="158" h="92">
                <a:moveTo>
                  <a:pt x="0" y="0"/>
                </a:moveTo>
                <a:lnTo>
                  <a:pt x="158" y="83"/>
                </a:lnTo>
                <a:lnTo>
                  <a:pt x="137"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7" name="Freeform 680"/>
          <p:cNvSpPr>
            <a:spLocks/>
          </p:cNvSpPr>
          <p:nvPr userDrawn="1"/>
        </p:nvSpPr>
        <p:spPr bwMode="auto">
          <a:xfrm>
            <a:off x="11582059" y="5029393"/>
            <a:ext cx="472254" cy="331876"/>
          </a:xfrm>
          <a:custGeom>
            <a:avLst/>
            <a:gdLst>
              <a:gd name="T0" fmla="*/ 244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1 h 173"/>
              <a:gd name="T26" fmla="*/ 123 w 246"/>
              <a:gd name="T27" fmla="*/ 173 h 173"/>
              <a:gd name="T28" fmla="*/ 209 w 246"/>
              <a:gd name="T29" fmla="*/ 171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3"/>
                </a:cubicBezTo>
                <a:cubicBezTo>
                  <a:pt x="175" y="0"/>
                  <a:pt x="123" y="0"/>
                  <a:pt x="123" y="0"/>
                </a:cubicBezTo>
                <a:cubicBezTo>
                  <a:pt x="123" y="0"/>
                  <a:pt x="123" y="0"/>
                  <a:pt x="123" y="0"/>
                </a:cubicBezTo>
                <a:cubicBezTo>
                  <a:pt x="123" y="0"/>
                  <a:pt x="72" y="0"/>
                  <a:pt x="37" y="3"/>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70"/>
                  <a:pt x="40" y="171"/>
                </a:cubicBezTo>
                <a:cubicBezTo>
                  <a:pt x="59" y="173"/>
                  <a:pt x="123" y="173"/>
                  <a:pt x="123" y="173"/>
                </a:cubicBezTo>
                <a:cubicBezTo>
                  <a:pt x="123" y="173"/>
                  <a:pt x="175" y="173"/>
                  <a:pt x="209" y="171"/>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8" name="Freeform 681"/>
          <p:cNvSpPr>
            <a:spLocks/>
          </p:cNvSpPr>
          <p:nvPr userDrawn="1"/>
        </p:nvSpPr>
        <p:spPr bwMode="auto">
          <a:xfrm>
            <a:off x="11766255" y="5129199"/>
            <a:ext cx="130641" cy="132264"/>
          </a:xfrm>
          <a:custGeom>
            <a:avLst/>
            <a:gdLst>
              <a:gd name="T0" fmla="*/ 0 w 161"/>
              <a:gd name="T1" fmla="*/ 0 h 163"/>
              <a:gd name="T2" fmla="*/ 161 w 161"/>
              <a:gd name="T3" fmla="*/ 83 h 163"/>
              <a:gd name="T4" fmla="*/ 0 w 161"/>
              <a:gd name="T5" fmla="*/ 163 h 163"/>
              <a:gd name="T6" fmla="*/ 0 w 161"/>
              <a:gd name="T7" fmla="*/ 0 h 163"/>
            </a:gdLst>
            <a:ahLst/>
            <a:cxnLst>
              <a:cxn ang="0">
                <a:pos x="T0" y="T1"/>
              </a:cxn>
              <a:cxn ang="0">
                <a:pos x="T2" y="T3"/>
              </a:cxn>
              <a:cxn ang="0">
                <a:pos x="T4" y="T5"/>
              </a:cxn>
              <a:cxn ang="0">
                <a:pos x="T6" y="T7"/>
              </a:cxn>
            </a:cxnLst>
            <a:rect l="0" t="0" r="r" b="b"/>
            <a:pathLst>
              <a:path w="161" h="163">
                <a:moveTo>
                  <a:pt x="0" y="0"/>
                </a:moveTo>
                <a:lnTo>
                  <a:pt x="161"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9" name="Freeform 682"/>
          <p:cNvSpPr>
            <a:spLocks/>
          </p:cNvSpPr>
          <p:nvPr userDrawn="1"/>
        </p:nvSpPr>
        <p:spPr bwMode="auto">
          <a:xfrm>
            <a:off x="11766255" y="5129199"/>
            <a:ext cx="130641" cy="74652"/>
          </a:xfrm>
          <a:custGeom>
            <a:avLst/>
            <a:gdLst>
              <a:gd name="T0" fmla="*/ 0 w 161"/>
              <a:gd name="T1" fmla="*/ 0 h 92"/>
              <a:gd name="T2" fmla="*/ 161 w 161"/>
              <a:gd name="T3" fmla="*/ 83 h 92"/>
              <a:gd name="T4" fmla="*/ 140 w 161"/>
              <a:gd name="T5" fmla="*/ 92 h 92"/>
              <a:gd name="T6" fmla="*/ 0 w 161"/>
              <a:gd name="T7" fmla="*/ 0 h 92"/>
            </a:gdLst>
            <a:ahLst/>
            <a:cxnLst>
              <a:cxn ang="0">
                <a:pos x="T0" y="T1"/>
              </a:cxn>
              <a:cxn ang="0">
                <a:pos x="T2" y="T3"/>
              </a:cxn>
              <a:cxn ang="0">
                <a:pos x="T4" y="T5"/>
              </a:cxn>
              <a:cxn ang="0">
                <a:pos x="T6" y="T7"/>
              </a:cxn>
            </a:cxnLst>
            <a:rect l="0" t="0" r="r" b="b"/>
            <a:pathLst>
              <a:path w="161" h="92">
                <a:moveTo>
                  <a:pt x="0" y="0"/>
                </a:moveTo>
                <a:lnTo>
                  <a:pt x="161"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0" name="Freeform 683"/>
          <p:cNvSpPr>
            <a:spLocks/>
          </p:cNvSpPr>
          <p:nvPr userDrawn="1"/>
        </p:nvSpPr>
        <p:spPr bwMode="auto">
          <a:xfrm>
            <a:off x="716168" y="5474058"/>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1" name="Freeform 684"/>
          <p:cNvSpPr>
            <a:spLocks/>
          </p:cNvSpPr>
          <p:nvPr userDrawn="1"/>
        </p:nvSpPr>
        <p:spPr bwMode="auto">
          <a:xfrm>
            <a:off x="900364"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2" name="Freeform 685"/>
          <p:cNvSpPr>
            <a:spLocks/>
          </p:cNvSpPr>
          <p:nvPr userDrawn="1"/>
        </p:nvSpPr>
        <p:spPr bwMode="auto">
          <a:xfrm>
            <a:off x="900364"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686"/>
          <p:cNvSpPr>
            <a:spLocks/>
          </p:cNvSpPr>
          <p:nvPr userDrawn="1"/>
        </p:nvSpPr>
        <p:spPr bwMode="auto">
          <a:xfrm>
            <a:off x="1288228" y="5474058"/>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4" name="Freeform 687"/>
          <p:cNvSpPr>
            <a:spLocks/>
          </p:cNvSpPr>
          <p:nvPr userDrawn="1"/>
        </p:nvSpPr>
        <p:spPr bwMode="auto">
          <a:xfrm>
            <a:off x="1474046"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5" name="Freeform 688"/>
          <p:cNvSpPr>
            <a:spLocks/>
          </p:cNvSpPr>
          <p:nvPr userDrawn="1"/>
        </p:nvSpPr>
        <p:spPr bwMode="auto">
          <a:xfrm>
            <a:off x="1474046"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6" name="Freeform 689"/>
          <p:cNvSpPr>
            <a:spLocks/>
          </p:cNvSpPr>
          <p:nvPr userDrawn="1"/>
        </p:nvSpPr>
        <p:spPr bwMode="auto">
          <a:xfrm>
            <a:off x="1861100" y="5474058"/>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690"/>
          <p:cNvSpPr>
            <a:spLocks/>
          </p:cNvSpPr>
          <p:nvPr userDrawn="1"/>
        </p:nvSpPr>
        <p:spPr bwMode="auto">
          <a:xfrm>
            <a:off x="2045295" y="5572241"/>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8" name="Freeform 691"/>
          <p:cNvSpPr>
            <a:spLocks/>
          </p:cNvSpPr>
          <p:nvPr userDrawn="1"/>
        </p:nvSpPr>
        <p:spPr bwMode="auto">
          <a:xfrm>
            <a:off x="2045295" y="5572241"/>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9" name="Freeform 692"/>
          <p:cNvSpPr>
            <a:spLocks/>
          </p:cNvSpPr>
          <p:nvPr userDrawn="1"/>
        </p:nvSpPr>
        <p:spPr bwMode="auto">
          <a:xfrm>
            <a:off x="2433159" y="5474058"/>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0" name="Freeform 693"/>
          <p:cNvSpPr>
            <a:spLocks/>
          </p:cNvSpPr>
          <p:nvPr userDrawn="1"/>
        </p:nvSpPr>
        <p:spPr bwMode="auto">
          <a:xfrm>
            <a:off x="2616543"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1" name="Freeform 694"/>
          <p:cNvSpPr>
            <a:spLocks/>
          </p:cNvSpPr>
          <p:nvPr userDrawn="1"/>
        </p:nvSpPr>
        <p:spPr bwMode="auto">
          <a:xfrm>
            <a:off x="2616543"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2" name="Freeform 695"/>
          <p:cNvSpPr>
            <a:spLocks/>
          </p:cNvSpPr>
          <p:nvPr userDrawn="1"/>
        </p:nvSpPr>
        <p:spPr bwMode="auto">
          <a:xfrm>
            <a:off x="3006031" y="5474058"/>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4" y="169"/>
                  <a:pt x="39" y="170"/>
                </a:cubicBezTo>
                <a:cubicBezTo>
                  <a:pt x="59" y="172"/>
                  <a:pt x="123" y="173"/>
                  <a:pt x="123" y="173"/>
                </a:cubicBezTo>
                <a:cubicBezTo>
                  <a:pt x="123" y="173"/>
                  <a:pt x="174" y="173"/>
                  <a:pt x="209" y="170"/>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3" name="Freeform 696"/>
          <p:cNvSpPr>
            <a:spLocks/>
          </p:cNvSpPr>
          <p:nvPr userDrawn="1"/>
        </p:nvSpPr>
        <p:spPr bwMode="auto">
          <a:xfrm>
            <a:off x="3190226"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4" name="Freeform 697"/>
          <p:cNvSpPr>
            <a:spLocks/>
          </p:cNvSpPr>
          <p:nvPr userDrawn="1"/>
        </p:nvSpPr>
        <p:spPr bwMode="auto">
          <a:xfrm>
            <a:off x="3190226"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5" name="Freeform 698"/>
          <p:cNvSpPr>
            <a:spLocks/>
          </p:cNvSpPr>
          <p:nvPr userDrawn="1"/>
        </p:nvSpPr>
        <p:spPr bwMode="auto">
          <a:xfrm>
            <a:off x="3578091" y="5474058"/>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6" name="Freeform 699"/>
          <p:cNvSpPr>
            <a:spLocks/>
          </p:cNvSpPr>
          <p:nvPr userDrawn="1"/>
        </p:nvSpPr>
        <p:spPr bwMode="auto">
          <a:xfrm>
            <a:off x="3761474"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7" name="Freeform 700"/>
          <p:cNvSpPr>
            <a:spLocks/>
          </p:cNvSpPr>
          <p:nvPr userDrawn="1"/>
        </p:nvSpPr>
        <p:spPr bwMode="auto">
          <a:xfrm>
            <a:off x="3761474"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8" name="Freeform 701"/>
          <p:cNvSpPr>
            <a:spLocks/>
          </p:cNvSpPr>
          <p:nvPr userDrawn="1"/>
        </p:nvSpPr>
        <p:spPr bwMode="auto">
          <a:xfrm>
            <a:off x="4149339" y="5474058"/>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6 h 173"/>
              <a:gd name="T20" fmla="*/ 3 w 247"/>
              <a:gd name="T21" fmla="*/ 136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6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69"/>
                  <a:pt x="40" y="170"/>
                </a:cubicBezTo>
                <a:cubicBezTo>
                  <a:pt x="60" y="172"/>
                  <a:pt x="123" y="173"/>
                  <a:pt x="123" y="173"/>
                </a:cubicBezTo>
                <a:cubicBezTo>
                  <a:pt x="123" y="173"/>
                  <a:pt x="175" y="173"/>
                  <a:pt x="210" y="170"/>
                </a:cubicBezTo>
                <a:cubicBezTo>
                  <a:pt x="214" y="170"/>
                  <a:pt x="225" y="170"/>
                  <a:pt x="234" y="160"/>
                </a:cubicBezTo>
                <a:cubicBezTo>
                  <a:pt x="242" y="153"/>
                  <a:pt x="244" y="136"/>
                  <a:pt x="244" y="136"/>
                </a:cubicBezTo>
                <a:cubicBezTo>
                  <a:pt x="244" y="136"/>
                  <a:pt x="247" y="116"/>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9" name="Freeform 702"/>
          <p:cNvSpPr>
            <a:spLocks/>
          </p:cNvSpPr>
          <p:nvPr userDrawn="1"/>
        </p:nvSpPr>
        <p:spPr bwMode="auto">
          <a:xfrm>
            <a:off x="4335157"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0" name="Freeform 703"/>
          <p:cNvSpPr>
            <a:spLocks/>
          </p:cNvSpPr>
          <p:nvPr userDrawn="1"/>
        </p:nvSpPr>
        <p:spPr bwMode="auto">
          <a:xfrm>
            <a:off x="4335157"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1" name="Freeform 704"/>
          <p:cNvSpPr>
            <a:spLocks/>
          </p:cNvSpPr>
          <p:nvPr userDrawn="1"/>
        </p:nvSpPr>
        <p:spPr bwMode="auto">
          <a:xfrm>
            <a:off x="4723022" y="5474058"/>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2" name="Freeform 705"/>
          <p:cNvSpPr>
            <a:spLocks/>
          </p:cNvSpPr>
          <p:nvPr userDrawn="1"/>
        </p:nvSpPr>
        <p:spPr bwMode="auto">
          <a:xfrm>
            <a:off x="4906406"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3" name="Freeform 706"/>
          <p:cNvSpPr>
            <a:spLocks/>
          </p:cNvSpPr>
          <p:nvPr userDrawn="1"/>
        </p:nvSpPr>
        <p:spPr bwMode="auto">
          <a:xfrm>
            <a:off x="4906406"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4" name="Freeform 707"/>
          <p:cNvSpPr>
            <a:spLocks/>
          </p:cNvSpPr>
          <p:nvPr userDrawn="1"/>
        </p:nvSpPr>
        <p:spPr bwMode="auto">
          <a:xfrm>
            <a:off x="5294270" y="5474058"/>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5" name="Freeform 708"/>
          <p:cNvSpPr>
            <a:spLocks/>
          </p:cNvSpPr>
          <p:nvPr userDrawn="1"/>
        </p:nvSpPr>
        <p:spPr bwMode="auto">
          <a:xfrm>
            <a:off x="5480088"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6" name="Freeform 709"/>
          <p:cNvSpPr>
            <a:spLocks/>
          </p:cNvSpPr>
          <p:nvPr userDrawn="1"/>
        </p:nvSpPr>
        <p:spPr bwMode="auto">
          <a:xfrm>
            <a:off x="5480088"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7" name="Freeform 710"/>
          <p:cNvSpPr>
            <a:spLocks/>
          </p:cNvSpPr>
          <p:nvPr userDrawn="1"/>
        </p:nvSpPr>
        <p:spPr bwMode="auto">
          <a:xfrm>
            <a:off x="5867141" y="5474058"/>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8" name="Freeform 711"/>
          <p:cNvSpPr>
            <a:spLocks/>
          </p:cNvSpPr>
          <p:nvPr userDrawn="1"/>
        </p:nvSpPr>
        <p:spPr bwMode="auto">
          <a:xfrm>
            <a:off x="6051336" y="5572241"/>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9" name="Freeform 712"/>
          <p:cNvSpPr>
            <a:spLocks/>
          </p:cNvSpPr>
          <p:nvPr userDrawn="1"/>
        </p:nvSpPr>
        <p:spPr bwMode="auto">
          <a:xfrm>
            <a:off x="6051336" y="5572241"/>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0" name="Freeform 713"/>
          <p:cNvSpPr>
            <a:spLocks/>
          </p:cNvSpPr>
          <p:nvPr userDrawn="1"/>
        </p:nvSpPr>
        <p:spPr bwMode="auto">
          <a:xfrm>
            <a:off x="6431087" y="5474058"/>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1" name="Freeform 714"/>
          <p:cNvSpPr>
            <a:spLocks/>
          </p:cNvSpPr>
          <p:nvPr userDrawn="1"/>
        </p:nvSpPr>
        <p:spPr bwMode="auto">
          <a:xfrm>
            <a:off x="6617716"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2" name="Freeform 715"/>
          <p:cNvSpPr>
            <a:spLocks/>
          </p:cNvSpPr>
          <p:nvPr userDrawn="1"/>
        </p:nvSpPr>
        <p:spPr bwMode="auto">
          <a:xfrm>
            <a:off x="6617716"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3" name="Freeform 716"/>
          <p:cNvSpPr>
            <a:spLocks/>
          </p:cNvSpPr>
          <p:nvPr userDrawn="1"/>
        </p:nvSpPr>
        <p:spPr bwMode="auto">
          <a:xfrm>
            <a:off x="7004770" y="5474058"/>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4" name="Freeform 717"/>
          <p:cNvSpPr>
            <a:spLocks/>
          </p:cNvSpPr>
          <p:nvPr userDrawn="1"/>
        </p:nvSpPr>
        <p:spPr bwMode="auto">
          <a:xfrm>
            <a:off x="7188965"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5" name="Freeform 718"/>
          <p:cNvSpPr>
            <a:spLocks/>
          </p:cNvSpPr>
          <p:nvPr userDrawn="1"/>
        </p:nvSpPr>
        <p:spPr bwMode="auto">
          <a:xfrm>
            <a:off x="7188965" y="5572241"/>
            <a:ext cx="130641" cy="77086"/>
          </a:xfrm>
          <a:custGeom>
            <a:avLst/>
            <a:gdLst>
              <a:gd name="T0" fmla="*/ 0 w 161"/>
              <a:gd name="T1" fmla="*/ 0 h 95"/>
              <a:gd name="T2" fmla="*/ 161 w 161"/>
              <a:gd name="T3" fmla="*/ 83 h 95"/>
              <a:gd name="T4" fmla="*/ 139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39"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6" name="Freeform 719"/>
          <p:cNvSpPr>
            <a:spLocks/>
          </p:cNvSpPr>
          <p:nvPr userDrawn="1"/>
        </p:nvSpPr>
        <p:spPr bwMode="auto">
          <a:xfrm>
            <a:off x="7576018" y="5474058"/>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7" name="Freeform 720"/>
          <p:cNvSpPr>
            <a:spLocks/>
          </p:cNvSpPr>
          <p:nvPr userDrawn="1"/>
        </p:nvSpPr>
        <p:spPr bwMode="auto">
          <a:xfrm>
            <a:off x="7760213"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8" name="Freeform 721"/>
          <p:cNvSpPr>
            <a:spLocks/>
          </p:cNvSpPr>
          <p:nvPr userDrawn="1"/>
        </p:nvSpPr>
        <p:spPr bwMode="auto">
          <a:xfrm>
            <a:off x="7760213"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9" name="Freeform 722"/>
          <p:cNvSpPr>
            <a:spLocks/>
          </p:cNvSpPr>
          <p:nvPr userDrawn="1"/>
        </p:nvSpPr>
        <p:spPr bwMode="auto">
          <a:xfrm>
            <a:off x="8149700" y="5474058"/>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0" name="Freeform 723"/>
          <p:cNvSpPr>
            <a:spLocks/>
          </p:cNvSpPr>
          <p:nvPr userDrawn="1"/>
        </p:nvSpPr>
        <p:spPr bwMode="auto">
          <a:xfrm>
            <a:off x="8333896"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1" name="Freeform 724"/>
          <p:cNvSpPr>
            <a:spLocks/>
          </p:cNvSpPr>
          <p:nvPr userDrawn="1"/>
        </p:nvSpPr>
        <p:spPr bwMode="auto">
          <a:xfrm>
            <a:off x="8333896"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2" name="Freeform 725"/>
          <p:cNvSpPr>
            <a:spLocks/>
          </p:cNvSpPr>
          <p:nvPr userDrawn="1"/>
        </p:nvSpPr>
        <p:spPr bwMode="auto">
          <a:xfrm>
            <a:off x="8720949" y="5474058"/>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3" name="Freeform 726"/>
          <p:cNvSpPr>
            <a:spLocks/>
          </p:cNvSpPr>
          <p:nvPr userDrawn="1"/>
        </p:nvSpPr>
        <p:spPr bwMode="auto">
          <a:xfrm>
            <a:off x="8905144"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4" name="Freeform 727"/>
          <p:cNvSpPr>
            <a:spLocks/>
          </p:cNvSpPr>
          <p:nvPr userDrawn="1"/>
        </p:nvSpPr>
        <p:spPr bwMode="auto">
          <a:xfrm>
            <a:off x="8905144"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5" name="Freeform 728"/>
          <p:cNvSpPr>
            <a:spLocks/>
          </p:cNvSpPr>
          <p:nvPr userDrawn="1"/>
        </p:nvSpPr>
        <p:spPr bwMode="auto">
          <a:xfrm>
            <a:off x="9294632" y="5474058"/>
            <a:ext cx="471442"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6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3"/>
                </a:cubicBezTo>
                <a:cubicBezTo>
                  <a:pt x="4" y="20"/>
                  <a:pt x="2" y="37"/>
                  <a:pt x="2" y="37"/>
                </a:cubicBezTo>
                <a:cubicBezTo>
                  <a:pt x="2" y="37"/>
                  <a:pt x="0" y="57"/>
                  <a:pt x="0" y="77"/>
                </a:cubicBezTo>
                <a:cubicBezTo>
                  <a:pt x="0" y="96"/>
                  <a:pt x="0" y="96"/>
                  <a:pt x="0" y="96"/>
                </a:cubicBezTo>
                <a:cubicBezTo>
                  <a:pt x="0" y="116"/>
                  <a:pt x="2" y="136"/>
                  <a:pt x="2" y="136"/>
                </a:cubicBezTo>
                <a:cubicBezTo>
                  <a:pt x="2" y="136"/>
                  <a:pt x="4" y="153"/>
                  <a:pt x="12" y="160"/>
                </a:cubicBezTo>
                <a:cubicBezTo>
                  <a:pt x="21" y="170"/>
                  <a:pt x="33" y="169"/>
                  <a:pt x="39" y="170"/>
                </a:cubicBezTo>
                <a:cubicBezTo>
                  <a:pt x="59" y="172"/>
                  <a:pt x="123" y="173"/>
                  <a:pt x="123" y="173"/>
                </a:cubicBezTo>
                <a:cubicBezTo>
                  <a:pt x="123" y="173"/>
                  <a:pt x="174" y="173"/>
                  <a:pt x="209" y="170"/>
                </a:cubicBezTo>
                <a:cubicBezTo>
                  <a:pt x="214" y="170"/>
                  <a:pt x="224" y="170"/>
                  <a:pt x="233"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6" name="Freeform 729"/>
          <p:cNvSpPr>
            <a:spLocks/>
          </p:cNvSpPr>
          <p:nvPr userDrawn="1"/>
        </p:nvSpPr>
        <p:spPr bwMode="auto">
          <a:xfrm>
            <a:off x="9478827"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7" name="Freeform 730"/>
          <p:cNvSpPr>
            <a:spLocks/>
          </p:cNvSpPr>
          <p:nvPr userDrawn="1"/>
        </p:nvSpPr>
        <p:spPr bwMode="auto">
          <a:xfrm>
            <a:off x="9478827"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8" name="Freeform 731"/>
          <p:cNvSpPr>
            <a:spLocks/>
          </p:cNvSpPr>
          <p:nvPr userDrawn="1"/>
        </p:nvSpPr>
        <p:spPr bwMode="auto">
          <a:xfrm>
            <a:off x="9865880" y="5474058"/>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9" name="Freeform 732"/>
          <p:cNvSpPr>
            <a:spLocks/>
          </p:cNvSpPr>
          <p:nvPr userDrawn="1"/>
        </p:nvSpPr>
        <p:spPr bwMode="auto">
          <a:xfrm>
            <a:off x="10050075"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0" name="Freeform 733"/>
          <p:cNvSpPr>
            <a:spLocks/>
          </p:cNvSpPr>
          <p:nvPr userDrawn="1"/>
        </p:nvSpPr>
        <p:spPr bwMode="auto">
          <a:xfrm>
            <a:off x="10050075"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1" name="Freeform 734"/>
          <p:cNvSpPr>
            <a:spLocks/>
          </p:cNvSpPr>
          <p:nvPr userDrawn="1"/>
        </p:nvSpPr>
        <p:spPr bwMode="auto">
          <a:xfrm>
            <a:off x="10437940" y="5474058"/>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6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2" name="Freeform 735"/>
          <p:cNvSpPr>
            <a:spLocks/>
          </p:cNvSpPr>
          <p:nvPr userDrawn="1"/>
        </p:nvSpPr>
        <p:spPr bwMode="auto">
          <a:xfrm>
            <a:off x="10623758"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3" name="Freeform 736"/>
          <p:cNvSpPr>
            <a:spLocks/>
          </p:cNvSpPr>
          <p:nvPr userDrawn="1"/>
        </p:nvSpPr>
        <p:spPr bwMode="auto">
          <a:xfrm>
            <a:off x="10623758"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4" name="Freeform 737"/>
          <p:cNvSpPr>
            <a:spLocks/>
          </p:cNvSpPr>
          <p:nvPr userDrawn="1"/>
        </p:nvSpPr>
        <p:spPr bwMode="auto">
          <a:xfrm>
            <a:off x="11010811" y="5474058"/>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5" name="Freeform 738"/>
          <p:cNvSpPr>
            <a:spLocks/>
          </p:cNvSpPr>
          <p:nvPr userDrawn="1"/>
        </p:nvSpPr>
        <p:spPr bwMode="auto">
          <a:xfrm>
            <a:off x="11195006" y="5572241"/>
            <a:ext cx="128206" cy="134698"/>
          </a:xfrm>
          <a:custGeom>
            <a:avLst/>
            <a:gdLst>
              <a:gd name="T0" fmla="*/ 0 w 158"/>
              <a:gd name="T1" fmla="*/ 0 h 166"/>
              <a:gd name="T2" fmla="*/ 158 w 158"/>
              <a:gd name="T3" fmla="*/ 83 h 166"/>
              <a:gd name="T4" fmla="*/ 0 w 158"/>
              <a:gd name="T5" fmla="*/ 166 h 166"/>
              <a:gd name="T6" fmla="*/ 0 w 158"/>
              <a:gd name="T7" fmla="*/ 0 h 166"/>
            </a:gdLst>
            <a:ahLst/>
            <a:cxnLst>
              <a:cxn ang="0">
                <a:pos x="T0" y="T1"/>
              </a:cxn>
              <a:cxn ang="0">
                <a:pos x="T2" y="T3"/>
              </a:cxn>
              <a:cxn ang="0">
                <a:pos x="T4" y="T5"/>
              </a:cxn>
              <a:cxn ang="0">
                <a:pos x="T6" y="T7"/>
              </a:cxn>
            </a:cxnLst>
            <a:rect l="0" t="0" r="r" b="b"/>
            <a:pathLst>
              <a:path w="158" h="166">
                <a:moveTo>
                  <a:pt x="0" y="0"/>
                </a:moveTo>
                <a:lnTo>
                  <a:pt x="158"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6" name="Freeform 739"/>
          <p:cNvSpPr>
            <a:spLocks/>
          </p:cNvSpPr>
          <p:nvPr userDrawn="1"/>
        </p:nvSpPr>
        <p:spPr bwMode="auto">
          <a:xfrm>
            <a:off x="11195006" y="5572241"/>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7" name="Freeform 740"/>
          <p:cNvSpPr>
            <a:spLocks/>
          </p:cNvSpPr>
          <p:nvPr userDrawn="1"/>
        </p:nvSpPr>
        <p:spPr bwMode="auto">
          <a:xfrm>
            <a:off x="11582059" y="5474058"/>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6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6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6"/>
                  <a:pt x="3" y="136"/>
                  <a:pt x="3" y="136"/>
                </a:cubicBezTo>
                <a:cubicBezTo>
                  <a:pt x="3" y="136"/>
                  <a:pt x="5" y="153"/>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3"/>
                  <a:pt x="244" y="136"/>
                  <a:pt x="244" y="136"/>
                </a:cubicBezTo>
                <a:cubicBezTo>
                  <a:pt x="244" y="136"/>
                  <a:pt x="246" y="116"/>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8" name="Freeform 741"/>
          <p:cNvSpPr>
            <a:spLocks/>
          </p:cNvSpPr>
          <p:nvPr userDrawn="1"/>
        </p:nvSpPr>
        <p:spPr bwMode="auto">
          <a:xfrm>
            <a:off x="11766255" y="5572241"/>
            <a:ext cx="130641" cy="134698"/>
          </a:xfrm>
          <a:custGeom>
            <a:avLst/>
            <a:gdLst>
              <a:gd name="T0" fmla="*/ 0 w 161"/>
              <a:gd name="T1" fmla="*/ 0 h 166"/>
              <a:gd name="T2" fmla="*/ 161 w 161"/>
              <a:gd name="T3" fmla="*/ 83 h 166"/>
              <a:gd name="T4" fmla="*/ 0 w 161"/>
              <a:gd name="T5" fmla="*/ 166 h 166"/>
              <a:gd name="T6" fmla="*/ 0 w 161"/>
              <a:gd name="T7" fmla="*/ 0 h 166"/>
            </a:gdLst>
            <a:ahLst/>
            <a:cxnLst>
              <a:cxn ang="0">
                <a:pos x="T0" y="T1"/>
              </a:cxn>
              <a:cxn ang="0">
                <a:pos x="T2" y="T3"/>
              </a:cxn>
              <a:cxn ang="0">
                <a:pos x="T4" y="T5"/>
              </a:cxn>
              <a:cxn ang="0">
                <a:pos x="T6" y="T7"/>
              </a:cxn>
            </a:cxnLst>
            <a:rect l="0" t="0" r="r" b="b"/>
            <a:pathLst>
              <a:path w="161" h="166">
                <a:moveTo>
                  <a:pt x="0" y="0"/>
                </a:moveTo>
                <a:lnTo>
                  <a:pt x="161"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9" name="Freeform 742"/>
          <p:cNvSpPr>
            <a:spLocks/>
          </p:cNvSpPr>
          <p:nvPr userDrawn="1"/>
        </p:nvSpPr>
        <p:spPr bwMode="auto">
          <a:xfrm>
            <a:off x="11766255" y="5572241"/>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0" name="Freeform 743"/>
          <p:cNvSpPr>
            <a:spLocks/>
          </p:cNvSpPr>
          <p:nvPr userDrawn="1"/>
        </p:nvSpPr>
        <p:spPr bwMode="auto">
          <a:xfrm>
            <a:off x="716168" y="591953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1" name="Freeform 744"/>
          <p:cNvSpPr>
            <a:spLocks/>
          </p:cNvSpPr>
          <p:nvPr userDrawn="1"/>
        </p:nvSpPr>
        <p:spPr bwMode="auto">
          <a:xfrm>
            <a:off x="900364"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2" name="Freeform 745"/>
          <p:cNvSpPr>
            <a:spLocks/>
          </p:cNvSpPr>
          <p:nvPr userDrawn="1"/>
        </p:nvSpPr>
        <p:spPr bwMode="auto">
          <a:xfrm>
            <a:off x="900364"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3" name="Freeform 746"/>
          <p:cNvSpPr>
            <a:spLocks/>
          </p:cNvSpPr>
          <p:nvPr userDrawn="1"/>
        </p:nvSpPr>
        <p:spPr bwMode="auto">
          <a:xfrm>
            <a:off x="1288228" y="5919534"/>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4" name="Freeform 747"/>
          <p:cNvSpPr>
            <a:spLocks/>
          </p:cNvSpPr>
          <p:nvPr userDrawn="1"/>
        </p:nvSpPr>
        <p:spPr bwMode="auto">
          <a:xfrm>
            <a:off x="1474046"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5" name="Freeform 748"/>
          <p:cNvSpPr>
            <a:spLocks/>
          </p:cNvSpPr>
          <p:nvPr userDrawn="1"/>
        </p:nvSpPr>
        <p:spPr bwMode="auto">
          <a:xfrm>
            <a:off x="1474046"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6" name="Freeform 749"/>
          <p:cNvSpPr>
            <a:spLocks/>
          </p:cNvSpPr>
          <p:nvPr userDrawn="1"/>
        </p:nvSpPr>
        <p:spPr bwMode="auto">
          <a:xfrm>
            <a:off x="1861100" y="5919534"/>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7" name="Freeform 750"/>
          <p:cNvSpPr>
            <a:spLocks/>
          </p:cNvSpPr>
          <p:nvPr userDrawn="1"/>
        </p:nvSpPr>
        <p:spPr bwMode="auto">
          <a:xfrm>
            <a:off x="2045295" y="601771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8" name="Freeform 751"/>
          <p:cNvSpPr>
            <a:spLocks/>
          </p:cNvSpPr>
          <p:nvPr userDrawn="1"/>
        </p:nvSpPr>
        <p:spPr bwMode="auto">
          <a:xfrm>
            <a:off x="2045295" y="6017718"/>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9" name="Freeform 752"/>
          <p:cNvSpPr>
            <a:spLocks/>
          </p:cNvSpPr>
          <p:nvPr userDrawn="1"/>
        </p:nvSpPr>
        <p:spPr bwMode="auto">
          <a:xfrm>
            <a:off x="2433159" y="5919534"/>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0" name="Freeform 753"/>
          <p:cNvSpPr>
            <a:spLocks/>
          </p:cNvSpPr>
          <p:nvPr userDrawn="1"/>
        </p:nvSpPr>
        <p:spPr bwMode="auto">
          <a:xfrm>
            <a:off x="2616543"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1" name="Freeform 754"/>
          <p:cNvSpPr>
            <a:spLocks/>
          </p:cNvSpPr>
          <p:nvPr userDrawn="1"/>
        </p:nvSpPr>
        <p:spPr bwMode="auto">
          <a:xfrm>
            <a:off x="2616543"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2" name="Freeform 755"/>
          <p:cNvSpPr>
            <a:spLocks/>
          </p:cNvSpPr>
          <p:nvPr userDrawn="1"/>
        </p:nvSpPr>
        <p:spPr bwMode="auto">
          <a:xfrm>
            <a:off x="3006031" y="5919534"/>
            <a:ext cx="472254"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4" y="20"/>
                  <a:pt x="2" y="37"/>
                  <a:pt x="2" y="37"/>
                </a:cubicBezTo>
                <a:cubicBezTo>
                  <a:pt x="2" y="37"/>
                  <a:pt x="0" y="57"/>
                  <a:pt x="0" y="77"/>
                </a:cubicBezTo>
                <a:cubicBezTo>
                  <a:pt x="0" y="96"/>
                  <a:pt x="0" y="96"/>
                  <a:pt x="0" y="96"/>
                </a:cubicBezTo>
                <a:cubicBezTo>
                  <a:pt x="0" y="115"/>
                  <a:pt x="2" y="135"/>
                  <a:pt x="2" y="135"/>
                </a:cubicBezTo>
                <a:cubicBezTo>
                  <a:pt x="2" y="135"/>
                  <a:pt x="4" y="152"/>
                  <a:pt x="12" y="160"/>
                </a:cubicBezTo>
                <a:cubicBezTo>
                  <a:pt x="21" y="170"/>
                  <a:pt x="34"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3" name="Freeform 756"/>
          <p:cNvSpPr>
            <a:spLocks/>
          </p:cNvSpPr>
          <p:nvPr userDrawn="1"/>
        </p:nvSpPr>
        <p:spPr bwMode="auto">
          <a:xfrm>
            <a:off x="3190226"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4" name="Freeform 757"/>
          <p:cNvSpPr>
            <a:spLocks/>
          </p:cNvSpPr>
          <p:nvPr userDrawn="1"/>
        </p:nvSpPr>
        <p:spPr bwMode="auto">
          <a:xfrm>
            <a:off x="3190226"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5" name="Freeform 758"/>
          <p:cNvSpPr>
            <a:spLocks/>
          </p:cNvSpPr>
          <p:nvPr userDrawn="1"/>
        </p:nvSpPr>
        <p:spPr bwMode="auto">
          <a:xfrm>
            <a:off x="3578091" y="5919534"/>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6" name="Freeform 759"/>
          <p:cNvSpPr>
            <a:spLocks/>
          </p:cNvSpPr>
          <p:nvPr userDrawn="1"/>
        </p:nvSpPr>
        <p:spPr bwMode="auto">
          <a:xfrm>
            <a:off x="3761474"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7" name="Freeform 760"/>
          <p:cNvSpPr>
            <a:spLocks/>
          </p:cNvSpPr>
          <p:nvPr userDrawn="1"/>
        </p:nvSpPr>
        <p:spPr bwMode="auto">
          <a:xfrm>
            <a:off x="3761474"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8" name="Freeform 761"/>
          <p:cNvSpPr>
            <a:spLocks/>
          </p:cNvSpPr>
          <p:nvPr userDrawn="1"/>
        </p:nvSpPr>
        <p:spPr bwMode="auto">
          <a:xfrm>
            <a:off x="4149339" y="5919534"/>
            <a:ext cx="473877" cy="331876"/>
          </a:xfrm>
          <a:custGeom>
            <a:avLst/>
            <a:gdLst>
              <a:gd name="T0" fmla="*/ 244 w 247"/>
              <a:gd name="T1" fmla="*/ 37 h 173"/>
              <a:gd name="T2" fmla="*/ 234 w 247"/>
              <a:gd name="T3" fmla="*/ 13 h 173"/>
              <a:gd name="T4" fmla="*/ 210 w 247"/>
              <a:gd name="T5" fmla="*/ 2 h 173"/>
              <a:gd name="T6" fmla="*/ 124 w 247"/>
              <a:gd name="T7" fmla="*/ 0 h 173"/>
              <a:gd name="T8" fmla="*/ 123 w 247"/>
              <a:gd name="T9" fmla="*/ 0 h 173"/>
              <a:gd name="T10" fmla="*/ 37 w 247"/>
              <a:gd name="T11" fmla="*/ 2 h 173"/>
              <a:gd name="T12" fmla="*/ 13 w 247"/>
              <a:gd name="T13" fmla="*/ 13 h 173"/>
              <a:gd name="T14" fmla="*/ 3 w 247"/>
              <a:gd name="T15" fmla="*/ 37 h 173"/>
              <a:gd name="T16" fmla="*/ 0 w 247"/>
              <a:gd name="T17" fmla="*/ 77 h 173"/>
              <a:gd name="T18" fmla="*/ 0 w 247"/>
              <a:gd name="T19" fmla="*/ 96 h 173"/>
              <a:gd name="T20" fmla="*/ 3 w 247"/>
              <a:gd name="T21" fmla="*/ 135 h 173"/>
              <a:gd name="T22" fmla="*/ 13 w 247"/>
              <a:gd name="T23" fmla="*/ 160 h 173"/>
              <a:gd name="T24" fmla="*/ 40 w 247"/>
              <a:gd name="T25" fmla="*/ 170 h 173"/>
              <a:gd name="T26" fmla="*/ 123 w 247"/>
              <a:gd name="T27" fmla="*/ 173 h 173"/>
              <a:gd name="T28" fmla="*/ 210 w 247"/>
              <a:gd name="T29" fmla="*/ 170 h 173"/>
              <a:gd name="T30" fmla="*/ 234 w 247"/>
              <a:gd name="T31" fmla="*/ 160 h 173"/>
              <a:gd name="T32" fmla="*/ 244 w 247"/>
              <a:gd name="T33" fmla="*/ 135 h 173"/>
              <a:gd name="T34" fmla="*/ 247 w 247"/>
              <a:gd name="T35" fmla="*/ 96 h 173"/>
              <a:gd name="T36" fmla="*/ 247 w 247"/>
              <a:gd name="T37" fmla="*/ 77 h 173"/>
              <a:gd name="T38" fmla="*/ 244 w 247"/>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3" y="3"/>
                  <a:pt x="22" y="3"/>
                  <a:pt x="13"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3" y="160"/>
                </a:cubicBezTo>
                <a:cubicBezTo>
                  <a:pt x="22" y="170"/>
                  <a:pt x="34" y="169"/>
                  <a:pt x="40" y="170"/>
                </a:cubicBezTo>
                <a:cubicBezTo>
                  <a:pt x="60" y="172"/>
                  <a:pt x="123" y="173"/>
                  <a:pt x="123" y="173"/>
                </a:cubicBezTo>
                <a:cubicBezTo>
                  <a:pt x="123" y="173"/>
                  <a:pt x="175" y="173"/>
                  <a:pt x="210" y="170"/>
                </a:cubicBezTo>
                <a:cubicBezTo>
                  <a:pt x="214" y="170"/>
                  <a:pt x="225" y="170"/>
                  <a:pt x="234" y="160"/>
                </a:cubicBezTo>
                <a:cubicBezTo>
                  <a:pt x="242" y="152"/>
                  <a:pt x="244" y="135"/>
                  <a:pt x="244" y="135"/>
                </a:cubicBezTo>
                <a:cubicBezTo>
                  <a:pt x="244" y="135"/>
                  <a:pt x="247" y="115"/>
                  <a:pt x="247" y="96"/>
                </a:cubicBezTo>
                <a:cubicBezTo>
                  <a:pt x="247" y="77"/>
                  <a:pt x="247" y="77"/>
                  <a:pt x="247" y="77"/>
                </a:cubicBezTo>
                <a:cubicBezTo>
                  <a:pt x="247"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9" name="Freeform 762"/>
          <p:cNvSpPr>
            <a:spLocks/>
          </p:cNvSpPr>
          <p:nvPr userDrawn="1"/>
        </p:nvSpPr>
        <p:spPr bwMode="auto">
          <a:xfrm>
            <a:off x="4335157"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0" name="Freeform 763"/>
          <p:cNvSpPr>
            <a:spLocks/>
          </p:cNvSpPr>
          <p:nvPr userDrawn="1"/>
        </p:nvSpPr>
        <p:spPr bwMode="auto">
          <a:xfrm>
            <a:off x="4335157"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1" name="Freeform 764"/>
          <p:cNvSpPr>
            <a:spLocks/>
          </p:cNvSpPr>
          <p:nvPr userDrawn="1"/>
        </p:nvSpPr>
        <p:spPr bwMode="auto">
          <a:xfrm>
            <a:off x="4723022" y="5919534"/>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2" name="Freeform 765"/>
          <p:cNvSpPr>
            <a:spLocks/>
          </p:cNvSpPr>
          <p:nvPr userDrawn="1"/>
        </p:nvSpPr>
        <p:spPr bwMode="auto">
          <a:xfrm>
            <a:off x="4906406"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3" name="Freeform 766"/>
          <p:cNvSpPr>
            <a:spLocks/>
          </p:cNvSpPr>
          <p:nvPr userDrawn="1"/>
        </p:nvSpPr>
        <p:spPr bwMode="auto">
          <a:xfrm>
            <a:off x="4906406"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4" name="Freeform 767"/>
          <p:cNvSpPr>
            <a:spLocks/>
          </p:cNvSpPr>
          <p:nvPr userDrawn="1"/>
        </p:nvSpPr>
        <p:spPr bwMode="auto">
          <a:xfrm>
            <a:off x="5294270" y="5919534"/>
            <a:ext cx="471442"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2"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5" name="Freeform 768"/>
          <p:cNvSpPr>
            <a:spLocks/>
          </p:cNvSpPr>
          <p:nvPr userDrawn="1"/>
        </p:nvSpPr>
        <p:spPr bwMode="auto">
          <a:xfrm>
            <a:off x="5480088"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6" name="Freeform 769"/>
          <p:cNvSpPr>
            <a:spLocks/>
          </p:cNvSpPr>
          <p:nvPr userDrawn="1"/>
        </p:nvSpPr>
        <p:spPr bwMode="auto">
          <a:xfrm>
            <a:off x="5480088"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7" name="Freeform 770"/>
          <p:cNvSpPr>
            <a:spLocks/>
          </p:cNvSpPr>
          <p:nvPr userDrawn="1"/>
        </p:nvSpPr>
        <p:spPr bwMode="auto">
          <a:xfrm>
            <a:off x="5867141" y="5919534"/>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8" name="Freeform 771"/>
          <p:cNvSpPr>
            <a:spLocks/>
          </p:cNvSpPr>
          <p:nvPr userDrawn="1"/>
        </p:nvSpPr>
        <p:spPr bwMode="auto">
          <a:xfrm>
            <a:off x="6051336" y="601771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9" name="Freeform 772"/>
          <p:cNvSpPr>
            <a:spLocks/>
          </p:cNvSpPr>
          <p:nvPr userDrawn="1"/>
        </p:nvSpPr>
        <p:spPr bwMode="auto">
          <a:xfrm>
            <a:off x="6051336" y="6017718"/>
            <a:ext cx="129018" cy="76275"/>
          </a:xfrm>
          <a:custGeom>
            <a:avLst/>
            <a:gdLst>
              <a:gd name="T0" fmla="*/ 0 w 159"/>
              <a:gd name="T1" fmla="*/ 0 h 94"/>
              <a:gd name="T2" fmla="*/ 159 w 159"/>
              <a:gd name="T3" fmla="*/ 82 h 94"/>
              <a:gd name="T4" fmla="*/ 137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0" name="Freeform 773"/>
          <p:cNvSpPr>
            <a:spLocks/>
          </p:cNvSpPr>
          <p:nvPr userDrawn="1"/>
        </p:nvSpPr>
        <p:spPr bwMode="auto">
          <a:xfrm>
            <a:off x="6431087" y="5919534"/>
            <a:ext cx="472254" cy="331876"/>
          </a:xfrm>
          <a:custGeom>
            <a:avLst/>
            <a:gdLst>
              <a:gd name="T0" fmla="*/ 244 w 246"/>
              <a:gd name="T1" fmla="*/ 37 h 173"/>
              <a:gd name="T2" fmla="*/ 234 w 246"/>
              <a:gd name="T3" fmla="*/ 13 h 173"/>
              <a:gd name="T4" fmla="*/ 210 w 246"/>
              <a:gd name="T5" fmla="*/ 2 h 173"/>
              <a:gd name="T6" fmla="*/ 124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4" y="0"/>
                  <a:pt x="124"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1" name="Freeform 774"/>
          <p:cNvSpPr>
            <a:spLocks/>
          </p:cNvSpPr>
          <p:nvPr userDrawn="1"/>
        </p:nvSpPr>
        <p:spPr bwMode="auto">
          <a:xfrm>
            <a:off x="6617716"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2" name="Freeform 775"/>
          <p:cNvSpPr>
            <a:spLocks/>
          </p:cNvSpPr>
          <p:nvPr userDrawn="1"/>
        </p:nvSpPr>
        <p:spPr bwMode="auto">
          <a:xfrm>
            <a:off x="6617716"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3" name="Freeform 776"/>
          <p:cNvSpPr>
            <a:spLocks/>
          </p:cNvSpPr>
          <p:nvPr userDrawn="1"/>
        </p:nvSpPr>
        <p:spPr bwMode="auto">
          <a:xfrm>
            <a:off x="7004770" y="5919534"/>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4" name="Freeform 777"/>
          <p:cNvSpPr>
            <a:spLocks/>
          </p:cNvSpPr>
          <p:nvPr userDrawn="1"/>
        </p:nvSpPr>
        <p:spPr bwMode="auto">
          <a:xfrm>
            <a:off x="7188965"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5" name="Freeform 778"/>
          <p:cNvSpPr>
            <a:spLocks/>
          </p:cNvSpPr>
          <p:nvPr userDrawn="1"/>
        </p:nvSpPr>
        <p:spPr bwMode="auto">
          <a:xfrm>
            <a:off x="7188965" y="6017718"/>
            <a:ext cx="130641" cy="76275"/>
          </a:xfrm>
          <a:custGeom>
            <a:avLst/>
            <a:gdLst>
              <a:gd name="T0" fmla="*/ 0 w 161"/>
              <a:gd name="T1" fmla="*/ 0 h 94"/>
              <a:gd name="T2" fmla="*/ 161 w 161"/>
              <a:gd name="T3" fmla="*/ 82 h 94"/>
              <a:gd name="T4" fmla="*/ 139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39"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6" name="Freeform 779"/>
          <p:cNvSpPr>
            <a:spLocks/>
          </p:cNvSpPr>
          <p:nvPr userDrawn="1"/>
        </p:nvSpPr>
        <p:spPr bwMode="auto">
          <a:xfrm>
            <a:off x="7576018" y="591953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7" name="Freeform 780"/>
          <p:cNvSpPr>
            <a:spLocks/>
          </p:cNvSpPr>
          <p:nvPr userDrawn="1"/>
        </p:nvSpPr>
        <p:spPr bwMode="auto">
          <a:xfrm>
            <a:off x="7760213"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8" name="Freeform 781"/>
          <p:cNvSpPr>
            <a:spLocks/>
          </p:cNvSpPr>
          <p:nvPr userDrawn="1"/>
        </p:nvSpPr>
        <p:spPr bwMode="auto">
          <a:xfrm>
            <a:off x="7760213"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9" name="Freeform 782"/>
          <p:cNvSpPr>
            <a:spLocks/>
          </p:cNvSpPr>
          <p:nvPr userDrawn="1"/>
        </p:nvSpPr>
        <p:spPr bwMode="auto">
          <a:xfrm>
            <a:off x="8149700" y="5919534"/>
            <a:ext cx="471442"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4"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4"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0" name="Freeform 783"/>
          <p:cNvSpPr>
            <a:spLocks/>
          </p:cNvSpPr>
          <p:nvPr userDrawn="1"/>
        </p:nvSpPr>
        <p:spPr bwMode="auto">
          <a:xfrm>
            <a:off x="8333896"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1" name="Freeform 784"/>
          <p:cNvSpPr>
            <a:spLocks/>
          </p:cNvSpPr>
          <p:nvPr userDrawn="1"/>
        </p:nvSpPr>
        <p:spPr bwMode="auto">
          <a:xfrm>
            <a:off x="8333896"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2" name="Freeform 785"/>
          <p:cNvSpPr>
            <a:spLocks/>
          </p:cNvSpPr>
          <p:nvPr userDrawn="1"/>
        </p:nvSpPr>
        <p:spPr bwMode="auto">
          <a:xfrm>
            <a:off x="8720949" y="591953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2" y="160"/>
                </a:cubicBezTo>
                <a:cubicBezTo>
                  <a:pt x="22" y="170"/>
                  <a:pt x="34" y="169"/>
                  <a:pt x="39"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3" name="Freeform 786"/>
          <p:cNvSpPr>
            <a:spLocks/>
          </p:cNvSpPr>
          <p:nvPr userDrawn="1"/>
        </p:nvSpPr>
        <p:spPr bwMode="auto">
          <a:xfrm>
            <a:off x="8905144"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4" name="Freeform 787"/>
          <p:cNvSpPr>
            <a:spLocks/>
          </p:cNvSpPr>
          <p:nvPr userDrawn="1"/>
        </p:nvSpPr>
        <p:spPr bwMode="auto">
          <a:xfrm>
            <a:off x="8905144"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5" name="Freeform 788"/>
          <p:cNvSpPr>
            <a:spLocks/>
          </p:cNvSpPr>
          <p:nvPr userDrawn="1"/>
        </p:nvSpPr>
        <p:spPr bwMode="auto">
          <a:xfrm>
            <a:off x="9294632" y="5919534"/>
            <a:ext cx="471442" cy="331876"/>
          </a:xfrm>
          <a:custGeom>
            <a:avLst/>
            <a:gdLst>
              <a:gd name="T0" fmla="*/ 243 w 246"/>
              <a:gd name="T1" fmla="*/ 37 h 173"/>
              <a:gd name="T2" fmla="*/ 233 w 246"/>
              <a:gd name="T3" fmla="*/ 13 h 173"/>
              <a:gd name="T4" fmla="*/ 209 w 246"/>
              <a:gd name="T5" fmla="*/ 2 h 173"/>
              <a:gd name="T6" fmla="*/ 123 w 246"/>
              <a:gd name="T7" fmla="*/ 0 h 173"/>
              <a:gd name="T8" fmla="*/ 123 w 246"/>
              <a:gd name="T9" fmla="*/ 0 h 173"/>
              <a:gd name="T10" fmla="*/ 36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3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3" y="13"/>
                </a:cubicBezTo>
                <a:cubicBezTo>
                  <a:pt x="224" y="3"/>
                  <a:pt x="214" y="3"/>
                  <a:pt x="209" y="2"/>
                </a:cubicBezTo>
                <a:cubicBezTo>
                  <a:pt x="174" y="0"/>
                  <a:pt x="123" y="0"/>
                  <a:pt x="123" y="0"/>
                </a:cubicBezTo>
                <a:cubicBezTo>
                  <a:pt x="123" y="0"/>
                  <a:pt x="123" y="0"/>
                  <a:pt x="123" y="0"/>
                </a:cubicBezTo>
                <a:cubicBezTo>
                  <a:pt x="123" y="0"/>
                  <a:pt x="71" y="0"/>
                  <a:pt x="36" y="2"/>
                </a:cubicBezTo>
                <a:cubicBezTo>
                  <a:pt x="32" y="3"/>
                  <a:pt x="21" y="3"/>
                  <a:pt x="12" y="13"/>
                </a:cubicBezTo>
                <a:cubicBezTo>
                  <a:pt x="4" y="20"/>
                  <a:pt x="2" y="37"/>
                  <a:pt x="2" y="37"/>
                </a:cubicBezTo>
                <a:cubicBezTo>
                  <a:pt x="2" y="37"/>
                  <a:pt x="0" y="57"/>
                  <a:pt x="0" y="77"/>
                </a:cubicBezTo>
                <a:cubicBezTo>
                  <a:pt x="0" y="96"/>
                  <a:pt x="0" y="96"/>
                  <a:pt x="0" y="96"/>
                </a:cubicBezTo>
                <a:cubicBezTo>
                  <a:pt x="0" y="115"/>
                  <a:pt x="2" y="135"/>
                  <a:pt x="2" y="135"/>
                </a:cubicBezTo>
                <a:cubicBezTo>
                  <a:pt x="2" y="135"/>
                  <a:pt x="4" y="152"/>
                  <a:pt x="12" y="160"/>
                </a:cubicBezTo>
                <a:cubicBezTo>
                  <a:pt x="21" y="170"/>
                  <a:pt x="33" y="169"/>
                  <a:pt x="39" y="170"/>
                </a:cubicBezTo>
                <a:cubicBezTo>
                  <a:pt x="59" y="172"/>
                  <a:pt x="123" y="173"/>
                  <a:pt x="123" y="173"/>
                </a:cubicBezTo>
                <a:cubicBezTo>
                  <a:pt x="123" y="173"/>
                  <a:pt x="174" y="173"/>
                  <a:pt x="209" y="170"/>
                </a:cubicBezTo>
                <a:cubicBezTo>
                  <a:pt x="214" y="170"/>
                  <a:pt x="224" y="170"/>
                  <a:pt x="233"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6" name="Freeform 789"/>
          <p:cNvSpPr>
            <a:spLocks/>
          </p:cNvSpPr>
          <p:nvPr userDrawn="1"/>
        </p:nvSpPr>
        <p:spPr bwMode="auto">
          <a:xfrm>
            <a:off x="9478827"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7" name="Freeform 790"/>
          <p:cNvSpPr>
            <a:spLocks/>
          </p:cNvSpPr>
          <p:nvPr userDrawn="1"/>
        </p:nvSpPr>
        <p:spPr bwMode="auto">
          <a:xfrm>
            <a:off x="9478827"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8" name="Freeform 791"/>
          <p:cNvSpPr>
            <a:spLocks/>
          </p:cNvSpPr>
          <p:nvPr userDrawn="1"/>
        </p:nvSpPr>
        <p:spPr bwMode="auto">
          <a:xfrm>
            <a:off x="9865880" y="591953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2" y="170"/>
                  <a:pt x="34" y="169"/>
                  <a:pt x="39" y="170"/>
                </a:cubicBezTo>
                <a:cubicBezTo>
                  <a:pt x="59" y="172"/>
                  <a:pt x="123" y="173"/>
                  <a:pt x="123" y="173"/>
                </a:cubicBezTo>
                <a:cubicBezTo>
                  <a:pt x="123" y="173"/>
                  <a:pt x="175" y="173"/>
                  <a:pt x="209" y="170"/>
                </a:cubicBezTo>
                <a:cubicBezTo>
                  <a:pt x="214" y="170"/>
                  <a:pt x="224"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9" name="Freeform 792"/>
          <p:cNvSpPr>
            <a:spLocks/>
          </p:cNvSpPr>
          <p:nvPr userDrawn="1"/>
        </p:nvSpPr>
        <p:spPr bwMode="auto">
          <a:xfrm>
            <a:off x="10050075"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0" name="Freeform 793"/>
          <p:cNvSpPr>
            <a:spLocks/>
          </p:cNvSpPr>
          <p:nvPr userDrawn="1"/>
        </p:nvSpPr>
        <p:spPr bwMode="auto">
          <a:xfrm>
            <a:off x="10050075"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1" name="Freeform 794"/>
          <p:cNvSpPr>
            <a:spLocks/>
          </p:cNvSpPr>
          <p:nvPr userDrawn="1"/>
        </p:nvSpPr>
        <p:spPr bwMode="auto">
          <a:xfrm>
            <a:off x="10437940" y="5919534"/>
            <a:ext cx="471442" cy="331876"/>
          </a:xfrm>
          <a:custGeom>
            <a:avLst/>
            <a:gdLst>
              <a:gd name="T0" fmla="*/ 244 w 246"/>
              <a:gd name="T1" fmla="*/ 37 h 173"/>
              <a:gd name="T2" fmla="*/ 234 w 246"/>
              <a:gd name="T3" fmla="*/ 13 h 173"/>
              <a:gd name="T4" fmla="*/ 210 w 246"/>
              <a:gd name="T5" fmla="*/ 2 h 173"/>
              <a:gd name="T6" fmla="*/ 123 w 246"/>
              <a:gd name="T7" fmla="*/ 0 h 173"/>
              <a:gd name="T8" fmla="*/ 123 w 246"/>
              <a:gd name="T9" fmla="*/ 0 h 173"/>
              <a:gd name="T10" fmla="*/ 37 w 246"/>
              <a:gd name="T11" fmla="*/ 2 h 173"/>
              <a:gd name="T12" fmla="*/ 13 w 246"/>
              <a:gd name="T13" fmla="*/ 13 h 173"/>
              <a:gd name="T14" fmla="*/ 3 w 246"/>
              <a:gd name="T15" fmla="*/ 37 h 173"/>
              <a:gd name="T16" fmla="*/ 0 w 246"/>
              <a:gd name="T17" fmla="*/ 77 h 173"/>
              <a:gd name="T18" fmla="*/ 0 w 246"/>
              <a:gd name="T19" fmla="*/ 96 h 173"/>
              <a:gd name="T20" fmla="*/ 3 w 246"/>
              <a:gd name="T21" fmla="*/ 135 h 173"/>
              <a:gd name="T22" fmla="*/ 13 w 246"/>
              <a:gd name="T23" fmla="*/ 160 h 173"/>
              <a:gd name="T24" fmla="*/ 40 w 246"/>
              <a:gd name="T25" fmla="*/ 170 h 173"/>
              <a:gd name="T26" fmla="*/ 123 w 246"/>
              <a:gd name="T27" fmla="*/ 173 h 173"/>
              <a:gd name="T28" fmla="*/ 210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2" y="20"/>
                  <a:pt x="234" y="13"/>
                </a:cubicBezTo>
                <a:cubicBezTo>
                  <a:pt x="225" y="3"/>
                  <a:pt x="214" y="3"/>
                  <a:pt x="210" y="2"/>
                </a:cubicBezTo>
                <a:cubicBezTo>
                  <a:pt x="175" y="0"/>
                  <a:pt x="123" y="0"/>
                  <a:pt x="123" y="0"/>
                </a:cubicBezTo>
                <a:cubicBezTo>
                  <a:pt x="123" y="0"/>
                  <a:pt x="123" y="0"/>
                  <a:pt x="123" y="0"/>
                </a:cubicBezTo>
                <a:cubicBezTo>
                  <a:pt x="123" y="0"/>
                  <a:pt x="72" y="0"/>
                  <a:pt x="37" y="2"/>
                </a:cubicBezTo>
                <a:cubicBezTo>
                  <a:pt x="32" y="3"/>
                  <a:pt x="22" y="3"/>
                  <a:pt x="13"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3" y="160"/>
                </a:cubicBezTo>
                <a:cubicBezTo>
                  <a:pt x="22" y="170"/>
                  <a:pt x="34" y="169"/>
                  <a:pt x="40" y="170"/>
                </a:cubicBezTo>
                <a:cubicBezTo>
                  <a:pt x="59" y="172"/>
                  <a:pt x="123" y="173"/>
                  <a:pt x="123" y="173"/>
                </a:cubicBezTo>
                <a:cubicBezTo>
                  <a:pt x="123" y="173"/>
                  <a:pt x="175" y="173"/>
                  <a:pt x="210" y="170"/>
                </a:cubicBezTo>
                <a:cubicBezTo>
                  <a:pt x="214" y="170"/>
                  <a:pt x="225" y="170"/>
                  <a:pt x="234" y="160"/>
                </a:cubicBezTo>
                <a:cubicBezTo>
                  <a:pt x="242"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2" name="Freeform 795"/>
          <p:cNvSpPr>
            <a:spLocks/>
          </p:cNvSpPr>
          <p:nvPr userDrawn="1"/>
        </p:nvSpPr>
        <p:spPr bwMode="auto">
          <a:xfrm>
            <a:off x="10623758"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3" name="Freeform 796"/>
          <p:cNvSpPr>
            <a:spLocks/>
          </p:cNvSpPr>
          <p:nvPr userDrawn="1"/>
        </p:nvSpPr>
        <p:spPr bwMode="auto">
          <a:xfrm>
            <a:off x="10623758"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4" name="Freeform 797"/>
          <p:cNvSpPr>
            <a:spLocks/>
          </p:cNvSpPr>
          <p:nvPr userDrawn="1"/>
        </p:nvSpPr>
        <p:spPr bwMode="auto">
          <a:xfrm>
            <a:off x="11010811" y="5919534"/>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5" name="Freeform 798"/>
          <p:cNvSpPr>
            <a:spLocks/>
          </p:cNvSpPr>
          <p:nvPr userDrawn="1"/>
        </p:nvSpPr>
        <p:spPr bwMode="auto">
          <a:xfrm>
            <a:off x="11195006" y="6017718"/>
            <a:ext cx="128206" cy="133887"/>
          </a:xfrm>
          <a:custGeom>
            <a:avLst/>
            <a:gdLst>
              <a:gd name="T0" fmla="*/ 0 w 158"/>
              <a:gd name="T1" fmla="*/ 0 h 165"/>
              <a:gd name="T2" fmla="*/ 158 w 158"/>
              <a:gd name="T3" fmla="*/ 82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6" name="Freeform 799"/>
          <p:cNvSpPr>
            <a:spLocks/>
          </p:cNvSpPr>
          <p:nvPr userDrawn="1"/>
        </p:nvSpPr>
        <p:spPr bwMode="auto">
          <a:xfrm>
            <a:off x="11195006" y="6017718"/>
            <a:ext cx="128206" cy="76275"/>
          </a:xfrm>
          <a:custGeom>
            <a:avLst/>
            <a:gdLst>
              <a:gd name="T0" fmla="*/ 0 w 158"/>
              <a:gd name="T1" fmla="*/ 0 h 94"/>
              <a:gd name="T2" fmla="*/ 158 w 158"/>
              <a:gd name="T3" fmla="*/ 82 h 94"/>
              <a:gd name="T4" fmla="*/ 137 w 158"/>
              <a:gd name="T5" fmla="*/ 94 h 94"/>
              <a:gd name="T6" fmla="*/ 0 w 158"/>
              <a:gd name="T7" fmla="*/ 0 h 94"/>
            </a:gdLst>
            <a:ahLst/>
            <a:cxnLst>
              <a:cxn ang="0">
                <a:pos x="T0" y="T1"/>
              </a:cxn>
              <a:cxn ang="0">
                <a:pos x="T2" y="T3"/>
              </a:cxn>
              <a:cxn ang="0">
                <a:pos x="T4" y="T5"/>
              </a:cxn>
              <a:cxn ang="0">
                <a:pos x="T6" y="T7"/>
              </a:cxn>
            </a:cxnLst>
            <a:rect l="0" t="0" r="r" b="b"/>
            <a:pathLst>
              <a:path w="158" h="94">
                <a:moveTo>
                  <a:pt x="0" y="0"/>
                </a:moveTo>
                <a:lnTo>
                  <a:pt x="158" y="82"/>
                </a:lnTo>
                <a:lnTo>
                  <a:pt x="137"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7" name="Freeform 800"/>
          <p:cNvSpPr>
            <a:spLocks/>
          </p:cNvSpPr>
          <p:nvPr userDrawn="1"/>
        </p:nvSpPr>
        <p:spPr bwMode="auto">
          <a:xfrm>
            <a:off x="11582059" y="5919534"/>
            <a:ext cx="472254" cy="331876"/>
          </a:xfrm>
          <a:custGeom>
            <a:avLst/>
            <a:gdLst>
              <a:gd name="T0" fmla="*/ 244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3 w 246"/>
              <a:gd name="T15" fmla="*/ 37 h 173"/>
              <a:gd name="T16" fmla="*/ 0 w 246"/>
              <a:gd name="T17" fmla="*/ 77 h 173"/>
              <a:gd name="T18" fmla="*/ 0 w 246"/>
              <a:gd name="T19" fmla="*/ 96 h 173"/>
              <a:gd name="T20" fmla="*/ 3 w 246"/>
              <a:gd name="T21" fmla="*/ 135 h 173"/>
              <a:gd name="T22" fmla="*/ 12 w 246"/>
              <a:gd name="T23" fmla="*/ 160 h 173"/>
              <a:gd name="T24" fmla="*/ 40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6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3"/>
                </a:cubicBezTo>
                <a:cubicBezTo>
                  <a:pt x="225" y="3"/>
                  <a:pt x="214" y="3"/>
                  <a:pt x="209" y="2"/>
                </a:cubicBezTo>
                <a:cubicBezTo>
                  <a:pt x="175" y="0"/>
                  <a:pt x="123" y="0"/>
                  <a:pt x="123" y="0"/>
                </a:cubicBezTo>
                <a:cubicBezTo>
                  <a:pt x="123" y="0"/>
                  <a:pt x="123" y="0"/>
                  <a:pt x="123" y="0"/>
                </a:cubicBezTo>
                <a:cubicBezTo>
                  <a:pt x="123" y="0"/>
                  <a:pt x="72" y="0"/>
                  <a:pt x="37" y="2"/>
                </a:cubicBezTo>
                <a:cubicBezTo>
                  <a:pt x="32" y="3"/>
                  <a:pt x="22" y="3"/>
                  <a:pt x="12" y="13"/>
                </a:cubicBezTo>
                <a:cubicBezTo>
                  <a:pt x="5" y="20"/>
                  <a:pt x="3" y="37"/>
                  <a:pt x="3" y="37"/>
                </a:cubicBezTo>
                <a:cubicBezTo>
                  <a:pt x="3" y="37"/>
                  <a:pt x="0" y="57"/>
                  <a:pt x="0" y="77"/>
                </a:cubicBezTo>
                <a:cubicBezTo>
                  <a:pt x="0" y="96"/>
                  <a:pt x="0" y="96"/>
                  <a:pt x="0" y="96"/>
                </a:cubicBezTo>
                <a:cubicBezTo>
                  <a:pt x="0" y="115"/>
                  <a:pt x="3" y="135"/>
                  <a:pt x="3" y="135"/>
                </a:cubicBezTo>
                <a:cubicBezTo>
                  <a:pt x="3" y="135"/>
                  <a:pt x="5" y="152"/>
                  <a:pt x="12" y="160"/>
                </a:cubicBezTo>
                <a:cubicBezTo>
                  <a:pt x="22" y="170"/>
                  <a:pt x="34" y="169"/>
                  <a:pt x="40" y="170"/>
                </a:cubicBezTo>
                <a:cubicBezTo>
                  <a:pt x="59" y="172"/>
                  <a:pt x="123" y="173"/>
                  <a:pt x="123" y="173"/>
                </a:cubicBezTo>
                <a:cubicBezTo>
                  <a:pt x="123" y="173"/>
                  <a:pt x="175" y="173"/>
                  <a:pt x="209" y="170"/>
                </a:cubicBezTo>
                <a:cubicBezTo>
                  <a:pt x="214" y="170"/>
                  <a:pt x="225" y="170"/>
                  <a:pt x="234" y="160"/>
                </a:cubicBezTo>
                <a:cubicBezTo>
                  <a:pt x="241" y="152"/>
                  <a:pt x="244" y="135"/>
                  <a:pt x="244" y="135"/>
                </a:cubicBezTo>
                <a:cubicBezTo>
                  <a:pt x="244" y="135"/>
                  <a:pt x="246" y="115"/>
                  <a:pt x="246" y="96"/>
                </a:cubicBezTo>
                <a:cubicBezTo>
                  <a:pt x="246" y="77"/>
                  <a:pt x="246" y="77"/>
                  <a:pt x="246" y="77"/>
                </a:cubicBezTo>
                <a:cubicBezTo>
                  <a:pt x="246" y="57"/>
                  <a:pt x="244" y="37"/>
                  <a:pt x="244"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8" name="Freeform 801"/>
          <p:cNvSpPr>
            <a:spLocks/>
          </p:cNvSpPr>
          <p:nvPr userDrawn="1"/>
        </p:nvSpPr>
        <p:spPr bwMode="auto">
          <a:xfrm>
            <a:off x="11766255" y="6017718"/>
            <a:ext cx="130641" cy="133887"/>
          </a:xfrm>
          <a:custGeom>
            <a:avLst/>
            <a:gdLst>
              <a:gd name="T0" fmla="*/ 0 w 161"/>
              <a:gd name="T1" fmla="*/ 0 h 165"/>
              <a:gd name="T2" fmla="*/ 161 w 161"/>
              <a:gd name="T3" fmla="*/ 82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9" name="Freeform 802"/>
          <p:cNvSpPr>
            <a:spLocks/>
          </p:cNvSpPr>
          <p:nvPr userDrawn="1"/>
        </p:nvSpPr>
        <p:spPr bwMode="auto">
          <a:xfrm>
            <a:off x="11766255" y="6017718"/>
            <a:ext cx="130641" cy="76275"/>
          </a:xfrm>
          <a:custGeom>
            <a:avLst/>
            <a:gdLst>
              <a:gd name="T0" fmla="*/ 0 w 161"/>
              <a:gd name="T1" fmla="*/ 0 h 94"/>
              <a:gd name="T2" fmla="*/ 161 w 161"/>
              <a:gd name="T3" fmla="*/ 82 h 94"/>
              <a:gd name="T4" fmla="*/ 140 w 161"/>
              <a:gd name="T5" fmla="*/ 94 h 94"/>
              <a:gd name="T6" fmla="*/ 0 w 161"/>
              <a:gd name="T7" fmla="*/ 0 h 94"/>
            </a:gdLst>
            <a:ahLst/>
            <a:cxnLst>
              <a:cxn ang="0">
                <a:pos x="T0" y="T1"/>
              </a:cxn>
              <a:cxn ang="0">
                <a:pos x="T2" y="T3"/>
              </a:cxn>
              <a:cxn ang="0">
                <a:pos x="T4" y="T5"/>
              </a:cxn>
              <a:cxn ang="0">
                <a:pos x="T6" y="T7"/>
              </a:cxn>
            </a:cxnLst>
            <a:rect l="0" t="0" r="r" b="b"/>
            <a:pathLst>
              <a:path w="161" h="94">
                <a:moveTo>
                  <a:pt x="0" y="0"/>
                </a:moveTo>
                <a:lnTo>
                  <a:pt x="161"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0" name="Freeform 803"/>
          <p:cNvSpPr>
            <a:spLocks/>
          </p:cNvSpPr>
          <p:nvPr userDrawn="1"/>
        </p:nvSpPr>
        <p:spPr bwMode="auto">
          <a:xfrm>
            <a:off x="716168" y="6362576"/>
            <a:ext cx="472254"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2" y="170"/>
                  <a:pt x="34" y="170"/>
                  <a:pt x="39" y="171"/>
                </a:cubicBezTo>
                <a:cubicBezTo>
                  <a:pt x="59" y="173"/>
                  <a:pt x="123" y="174"/>
                  <a:pt x="123" y="174"/>
                </a:cubicBezTo>
                <a:cubicBezTo>
                  <a:pt x="123" y="174"/>
                  <a:pt x="175" y="173"/>
                  <a:pt x="209" y="171"/>
                </a:cubicBezTo>
                <a:cubicBezTo>
                  <a:pt x="214" y="170"/>
                  <a:pt x="224"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1" name="Freeform 804"/>
          <p:cNvSpPr>
            <a:spLocks/>
          </p:cNvSpPr>
          <p:nvPr userDrawn="1"/>
        </p:nvSpPr>
        <p:spPr bwMode="auto">
          <a:xfrm>
            <a:off x="900364"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2" name="Freeform 805"/>
          <p:cNvSpPr>
            <a:spLocks/>
          </p:cNvSpPr>
          <p:nvPr userDrawn="1"/>
        </p:nvSpPr>
        <p:spPr bwMode="auto">
          <a:xfrm>
            <a:off x="900364"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3" name="Freeform 806"/>
          <p:cNvSpPr>
            <a:spLocks/>
          </p:cNvSpPr>
          <p:nvPr userDrawn="1"/>
        </p:nvSpPr>
        <p:spPr bwMode="auto">
          <a:xfrm>
            <a:off x="140863" y="139701"/>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2"/>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4" name="Freeform 807"/>
          <p:cNvSpPr>
            <a:spLocks/>
          </p:cNvSpPr>
          <p:nvPr userDrawn="1"/>
        </p:nvSpPr>
        <p:spPr bwMode="auto">
          <a:xfrm>
            <a:off x="325058" y="237073"/>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09"/>
          <p:cNvSpPr>
            <a:spLocks/>
          </p:cNvSpPr>
          <p:nvPr userDrawn="1"/>
        </p:nvSpPr>
        <p:spPr bwMode="auto">
          <a:xfrm>
            <a:off x="325058" y="237073"/>
            <a:ext cx="129018" cy="77086"/>
          </a:xfrm>
          <a:custGeom>
            <a:avLst/>
            <a:gdLst>
              <a:gd name="T0" fmla="*/ 0 w 159"/>
              <a:gd name="T1" fmla="*/ 0 h 95"/>
              <a:gd name="T2" fmla="*/ 159 w 159"/>
              <a:gd name="T3" fmla="*/ 83 h 95"/>
              <a:gd name="T4" fmla="*/ 140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10"/>
          <p:cNvSpPr>
            <a:spLocks/>
          </p:cNvSpPr>
          <p:nvPr userDrawn="1"/>
        </p:nvSpPr>
        <p:spPr bwMode="auto">
          <a:xfrm>
            <a:off x="140863" y="58274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11"/>
          <p:cNvSpPr>
            <a:spLocks/>
          </p:cNvSpPr>
          <p:nvPr userDrawn="1"/>
        </p:nvSpPr>
        <p:spPr bwMode="auto">
          <a:xfrm>
            <a:off x="325058" y="682550"/>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12"/>
          <p:cNvSpPr>
            <a:spLocks/>
          </p:cNvSpPr>
          <p:nvPr userDrawn="1"/>
        </p:nvSpPr>
        <p:spPr bwMode="auto">
          <a:xfrm>
            <a:off x="325058" y="682550"/>
            <a:ext cx="129018" cy="74652"/>
          </a:xfrm>
          <a:custGeom>
            <a:avLst/>
            <a:gdLst>
              <a:gd name="T0" fmla="*/ 0 w 159"/>
              <a:gd name="T1" fmla="*/ 0 h 92"/>
              <a:gd name="T2" fmla="*/ 159 w 159"/>
              <a:gd name="T3" fmla="*/ 83 h 92"/>
              <a:gd name="T4" fmla="*/ 140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813"/>
          <p:cNvSpPr>
            <a:spLocks/>
          </p:cNvSpPr>
          <p:nvPr userDrawn="1"/>
        </p:nvSpPr>
        <p:spPr bwMode="auto">
          <a:xfrm>
            <a:off x="140863" y="1027408"/>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14"/>
          <p:cNvSpPr>
            <a:spLocks/>
          </p:cNvSpPr>
          <p:nvPr userDrawn="1"/>
        </p:nvSpPr>
        <p:spPr bwMode="auto">
          <a:xfrm>
            <a:off x="325058" y="1127214"/>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815"/>
          <p:cNvSpPr>
            <a:spLocks/>
          </p:cNvSpPr>
          <p:nvPr userDrawn="1"/>
        </p:nvSpPr>
        <p:spPr bwMode="auto">
          <a:xfrm>
            <a:off x="325058" y="1127214"/>
            <a:ext cx="129018" cy="75463"/>
          </a:xfrm>
          <a:custGeom>
            <a:avLst/>
            <a:gdLst>
              <a:gd name="T0" fmla="*/ 0 w 159"/>
              <a:gd name="T1" fmla="*/ 0 h 93"/>
              <a:gd name="T2" fmla="*/ 159 w 159"/>
              <a:gd name="T3" fmla="*/ 81 h 93"/>
              <a:gd name="T4" fmla="*/ 140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16"/>
          <p:cNvSpPr>
            <a:spLocks/>
          </p:cNvSpPr>
          <p:nvPr userDrawn="1"/>
        </p:nvSpPr>
        <p:spPr bwMode="auto">
          <a:xfrm>
            <a:off x="140863" y="1472885"/>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817"/>
          <p:cNvSpPr>
            <a:spLocks/>
          </p:cNvSpPr>
          <p:nvPr userDrawn="1"/>
        </p:nvSpPr>
        <p:spPr bwMode="auto">
          <a:xfrm>
            <a:off x="325058" y="157106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818"/>
          <p:cNvSpPr>
            <a:spLocks/>
          </p:cNvSpPr>
          <p:nvPr userDrawn="1"/>
        </p:nvSpPr>
        <p:spPr bwMode="auto">
          <a:xfrm>
            <a:off x="325058" y="1571068"/>
            <a:ext cx="129018" cy="76275"/>
          </a:xfrm>
          <a:custGeom>
            <a:avLst/>
            <a:gdLst>
              <a:gd name="T0" fmla="*/ 0 w 159"/>
              <a:gd name="T1" fmla="*/ 0 h 94"/>
              <a:gd name="T2" fmla="*/ 159 w 159"/>
              <a:gd name="T3" fmla="*/ 82 h 94"/>
              <a:gd name="T4" fmla="*/ 140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819"/>
          <p:cNvSpPr>
            <a:spLocks/>
          </p:cNvSpPr>
          <p:nvPr userDrawn="1"/>
        </p:nvSpPr>
        <p:spPr bwMode="auto">
          <a:xfrm>
            <a:off x="140863" y="1917550"/>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820"/>
          <p:cNvSpPr>
            <a:spLocks/>
          </p:cNvSpPr>
          <p:nvPr userDrawn="1"/>
        </p:nvSpPr>
        <p:spPr bwMode="auto">
          <a:xfrm>
            <a:off x="325058" y="2015733"/>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821"/>
          <p:cNvSpPr>
            <a:spLocks/>
          </p:cNvSpPr>
          <p:nvPr userDrawn="1"/>
        </p:nvSpPr>
        <p:spPr bwMode="auto">
          <a:xfrm>
            <a:off x="325058" y="2015733"/>
            <a:ext cx="129018" cy="77086"/>
          </a:xfrm>
          <a:custGeom>
            <a:avLst/>
            <a:gdLst>
              <a:gd name="T0" fmla="*/ 0 w 159"/>
              <a:gd name="T1" fmla="*/ 0 h 95"/>
              <a:gd name="T2" fmla="*/ 159 w 159"/>
              <a:gd name="T3" fmla="*/ 83 h 95"/>
              <a:gd name="T4" fmla="*/ 140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822"/>
          <p:cNvSpPr>
            <a:spLocks/>
          </p:cNvSpPr>
          <p:nvPr userDrawn="1"/>
        </p:nvSpPr>
        <p:spPr bwMode="auto">
          <a:xfrm>
            <a:off x="140863" y="2361403"/>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8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8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4"/>
                  <a:pt x="214" y="3"/>
                  <a:pt x="209" y="3"/>
                </a:cubicBezTo>
                <a:cubicBezTo>
                  <a:pt x="175" y="0"/>
                  <a:pt x="123" y="0"/>
                  <a:pt x="123" y="0"/>
                </a:cubicBezTo>
                <a:cubicBezTo>
                  <a:pt x="123" y="0"/>
                  <a:pt x="123" y="0"/>
                  <a:pt x="123" y="0"/>
                </a:cubicBezTo>
                <a:cubicBezTo>
                  <a:pt x="123" y="0"/>
                  <a:pt x="71" y="0"/>
                  <a:pt x="37" y="3"/>
                </a:cubicBezTo>
                <a:cubicBezTo>
                  <a:pt x="32" y="3"/>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823"/>
          <p:cNvSpPr>
            <a:spLocks/>
          </p:cNvSpPr>
          <p:nvPr userDrawn="1"/>
        </p:nvSpPr>
        <p:spPr bwMode="auto">
          <a:xfrm>
            <a:off x="325058" y="2460398"/>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824"/>
          <p:cNvSpPr>
            <a:spLocks/>
          </p:cNvSpPr>
          <p:nvPr userDrawn="1"/>
        </p:nvSpPr>
        <p:spPr bwMode="auto">
          <a:xfrm>
            <a:off x="325058" y="2460398"/>
            <a:ext cx="129018" cy="75463"/>
          </a:xfrm>
          <a:custGeom>
            <a:avLst/>
            <a:gdLst>
              <a:gd name="T0" fmla="*/ 0 w 159"/>
              <a:gd name="T1" fmla="*/ 0 h 93"/>
              <a:gd name="T2" fmla="*/ 159 w 159"/>
              <a:gd name="T3" fmla="*/ 83 h 93"/>
              <a:gd name="T4" fmla="*/ 140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825"/>
          <p:cNvSpPr>
            <a:spLocks/>
          </p:cNvSpPr>
          <p:nvPr userDrawn="1"/>
        </p:nvSpPr>
        <p:spPr bwMode="auto">
          <a:xfrm>
            <a:off x="140863" y="280606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826"/>
          <p:cNvSpPr>
            <a:spLocks/>
          </p:cNvSpPr>
          <p:nvPr userDrawn="1"/>
        </p:nvSpPr>
        <p:spPr bwMode="auto">
          <a:xfrm>
            <a:off x="325058" y="2905874"/>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827"/>
          <p:cNvSpPr>
            <a:spLocks/>
          </p:cNvSpPr>
          <p:nvPr userDrawn="1"/>
        </p:nvSpPr>
        <p:spPr bwMode="auto">
          <a:xfrm>
            <a:off x="325058" y="2905874"/>
            <a:ext cx="129018" cy="74652"/>
          </a:xfrm>
          <a:custGeom>
            <a:avLst/>
            <a:gdLst>
              <a:gd name="T0" fmla="*/ 0 w 159"/>
              <a:gd name="T1" fmla="*/ 0 h 92"/>
              <a:gd name="T2" fmla="*/ 159 w 159"/>
              <a:gd name="T3" fmla="*/ 83 h 92"/>
              <a:gd name="T4" fmla="*/ 140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828"/>
          <p:cNvSpPr>
            <a:spLocks/>
          </p:cNvSpPr>
          <p:nvPr userDrawn="1"/>
        </p:nvSpPr>
        <p:spPr bwMode="auto">
          <a:xfrm>
            <a:off x="140863" y="3250733"/>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829"/>
          <p:cNvSpPr>
            <a:spLocks/>
          </p:cNvSpPr>
          <p:nvPr userDrawn="1"/>
        </p:nvSpPr>
        <p:spPr bwMode="auto">
          <a:xfrm>
            <a:off x="325058" y="3350539"/>
            <a:ext cx="129018" cy="133075"/>
          </a:xfrm>
          <a:custGeom>
            <a:avLst/>
            <a:gdLst>
              <a:gd name="T0" fmla="*/ 0 w 159"/>
              <a:gd name="T1" fmla="*/ 0 h 164"/>
              <a:gd name="T2" fmla="*/ 159 w 159"/>
              <a:gd name="T3" fmla="*/ 81 h 164"/>
              <a:gd name="T4" fmla="*/ 0 w 159"/>
              <a:gd name="T5" fmla="*/ 164 h 164"/>
              <a:gd name="T6" fmla="*/ 0 w 159"/>
              <a:gd name="T7" fmla="*/ 0 h 164"/>
            </a:gdLst>
            <a:ahLst/>
            <a:cxnLst>
              <a:cxn ang="0">
                <a:pos x="T0" y="T1"/>
              </a:cxn>
              <a:cxn ang="0">
                <a:pos x="T2" y="T3"/>
              </a:cxn>
              <a:cxn ang="0">
                <a:pos x="T4" y="T5"/>
              </a:cxn>
              <a:cxn ang="0">
                <a:pos x="T6" y="T7"/>
              </a:cxn>
            </a:cxnLst>
            <a:rect l="0" t="0" r="r" b="b"/>
            <a:pathLst>
              <a:path w="159" h="164">
                <a:moveTo>
                  <a:pt x="0" y="0"/>
                </a:moveTo>
                <a:lnTo>
                  <a:pt x="159" y="81"/>
                </a:lnTo>
                <a:lnTo>
                  <a:pt x="0" y="164"/>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830"/>
          <p:cNvSpPr>
            <a:spLocks/>
          </p:cNvSpPr>
          <p:nvPr userDrawn="1"/>
        </p:nvSpPr>
        <p:spPr bwMode="auto">
          <a:xfrm>
            <a:off x="325058" y="3350539"/>
            <a:ext cx="129018" cy="75463"/>
          </a:xfrm>
          <a:custGeom>
            <a:avLst/>
            <a:gdLst>
              <a:gd name="T0" fmla="*/ 0 w 159"/>
              <a:gd name="T1" fmla="*/ 0 h 93"/>
              <a:gd name="T2" fmla="*/ 159 w 159"/>
              <a:gd name="T3" fmla="*/ 81 h 93"/>
              <a:gd name="T4" fmla="*/ 140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1"/>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831"/>
          <p:cNvSpPr>
            <a:spLocks/>
          </p:cNvSpPr>
          <p:nvPr userDrawn="1"/>
        </p:nvSpPr>
        <p:spPr bwMode="auto">
          <a:xfrm>
            <a:off x="140863" y="3696209"/>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832"/>
          <p:cNvSpPr>
            <a:spLocks/>
          </p:cNvSpPr>
          <p:nvPr userDrawn="1"/>
        </p:nvSpPr>
        <p:spPr bwMode="auto">
          <a:xfrm>
            <a:off x="325058" y="3794393"/>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833"/>
          <p:cNvSpPr>
            <a:spLocks/>
          </p:cNvSpPr>
          <p:nvPr userDrawn="1"/>
        </p:nvSpPr>
        <p:spPr bwMode="auto">
          <a:xfrm>
            <a:off x="325058" y="3794393"/>
            <a:ext cx="129018" cy="76275"/>
          </a:xfrm>
          <a:custGeom>
            <a:avLst/>
            <a:gdLst>
              <a:gd name="T0" fmla="*/ 0 w 159"/>
              <a:gd name="T1" fmla="*/ 0 h 94"/>
              <a:gd name="T2" fmla="*/ 159 w 159"/>
              <a:gd name="T3" fmla="*/ 82 h 94"/>
              <a:gd name="T4" fmla="*/ 140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834"/>
          <p:cNvSpPr>
            <a:spLocks/>
          </p:cNvSpPr>
          <p:nvPr userDrawn="1"/>
        </p:nvSpPr>
        <p:spPr bwMode="auto">
          <a:xfrm>
            <a:off x="140863" y="4140874"/>
            <a:ext cx="472254" cy="331876"/>
          </a:xfrm>
          <a:custGeom>
            <a:avLst/>
            <a:gdLst>
              <a:gd name="T0" fmla="*/ 243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5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1" y="169"/>
                  <a:pt x="34" y="169"/>
                  <a:pt x="39" y="170"/>
                </a:cubicBezTo>
                <a:cubicBezTo>
                  <a:pt x="59" y="172"/>
                  <a:pt x="123" y="173"/>
                  <a:pt x="123" y="173"/>
                </a:cubicBezTo>
                <a:cubicBezTo>
                  <a:pt x="123" y="173"/>
                  <a:pt x="175" y="173"/>
                  <a:pt x="209" y="170"/>
                </a:cubicBezTo>
                <a:cubicBezTo>
                  <a:pt x="214" y="169"/>
                  <a:pt x="224" y="169"/>
                  <a:pt x="234" y="160"/>
                </a:cubicBezTo>
                <a:cubicBezTo>
                  <a:pt x="241" y="152"/>
                  <a:pt x="243" y="135"/>
                  <a:pt x="243" y="135"/>
                </a:cubicBezTo>
                <a:cubicBezTo>
                  <a:pt x="243" y="135"/>
                  <a:pt x="246" y="115"/>
                  <a:pt x="246" y="95"/>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835"/>
          <p:cNvSpPr>
            <a:spLocks/>
          </p:cNvSpPr>
          <p:nvPr userDrawn="1"/>
        </p:nvSpPr>
        <p:spPr bwMode="auto">
          <a:xfrm>
            <a:off x="325058" y="4239058"/>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836"/>
          <p:cNvSpPr>
            <a:spLocks/>
          </p:cNvSpPr>
          <p:nvPr userDrawn="1"/>
        </p:nvSpPr>
        <p:spPr bwMode="auto">
          <a:xfrm>
            <a:off x="325058" y="4239058"/>
            <a:ext cx="129018" cy="77086"/>
          </a:xfrm>
          <a:custGeom>
            <a:avLst/>
            <a:gdLst>
              <a:gd name="T0" fmla="*/ 0 w 159"/>
              <a:gd name="T1" fmla="*/ 0 h 95"/>
              <a:gd name="T2" fmla="*/ 159 w 159"/>
              <a:gd name="T3" fmla="*/ 83 h 95"/>
              <a:gd name="T4" fmla="*/ 140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837"/>
          <p:cNvSpPr>
            <a:spLocks/>
          </p:cNvSpPr>
          <p:nvPr userDrawn="1"/>
        </p:nvSpPr>
        <p:spPr bwMode="auto">
          <a:xfrm>
            <a:off x="140863" y="4584728"/>
            <a:ext cx="472254" cy="331876"/>
          </a:xfrm>
          <a:custGeom>
            <a:avLst/>
            <a:gdLst>
              <a:gd name="T0" fmla="*/ 243 w 246"/>
              <a:gd name="T1" fmla="*/ 38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8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8"/>
                </a:moveTo>
                <a:cubicBezTo>
                  <a:pt x="243" y="38"/>
                  <a:pt x="241" y="21"/>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1"/>
                  <a:pt x="2" y="38"/>
                  <a:pt x="2" y="38"/>
                </a:cubicBezTo>
                <a:cubicBezTo>
                  <a:pt x="2" y="38"/>
                  <a:pt x="0" y="58"/>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838"/>
          <p:cNvSpPr>
            <a:spLocks/>
          </p:cNvSpPr>
          <p:nvPr userDrawn="1"/>
        </p:nvSpPr>
        <p:spPr bwMode="auto">
          <a:xfrm>
            <a:off x="325058" y="4683723"/>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839"/>
          <p:cNvSpPr>
            <a:spLocks/>
          </p:cNvSpPr>
          <p:nvPr userDrawn="1"/>
        </p:nvSpPr>
        <p:spPr bwMode="auto">
          <a:xfrm>
            <a:off x="325058" y="4683723"/>
            <a:ext cx="129018" cy="75463"/>
          </a:xfrm>
          <a:custGeom>
            <a:avLst/>
            <a:gdLst>
              <a:gd name="T0" fmla="*/ 0 w 159"/>
              <a:gd name="T1" fmla="*/ 0 h 93"/>
              <a:gd name="T2" fmla="*/ 159 w 159"/>
              <a:gd name="T3" fmla="*/ 83 h 93"/>
              <a:gd name="T4" fmla="*/ 140 w 159"/>
              <a:gd name="T5" fmla="*/ 93 h 93"/>
              <a:gd name="T6" fmla="*/ 0 w 159"/>
              <a:gd name="T7" fmla="*/ 0 h 93"/>
            </a:gdLst>
            <a:ahLst/>
            <a:cxnLst>
              <a:cxn ang="0">
                <a:pos x="T0" y="T1"/>
              </a:cxn>
              <a:cxn ang="0">
                <a:pos x="T2" y="T3"/>
              </a:cxn>
              <a:cxn ang="0">
                <a:pos x="T4" y="T5"/>
              </a:cxn>
              <a:cxn ang="0">
                <a:pos x="T6" y="T7"/>
              </a:cxn>
            </a:cxnLst>
            <a:rect l="0" t="0" r="r" b="b"/>
            <a:pathLst>
              <a:path w="159" h="93">
                <a:moveTo>
                  <a:pt x="0" y="0"/>
                </a:moveTo>
                <a:lnTo>
                  <a:pt x="159" y="83"/>
                </a:lnTo>
                <a:lnTo>
                  <a:pt x="140" y="93"/>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840"/>
          <p:cNvSpPr>
            <a:spLocks/>
          </p:cNvSpPr>
          <p:nvPr userDrawn="1"/>
        </p:nvSpPr>
        <p:spPr bwMode="auto">
          <a:xfrm>
            <a:off x="140863" y="5029393"/>
            <a:ext cx="472254" cy="331876"/>
          </a:xfrm>
          <a:custGeom>
            <a:avLst/>
            <a:gdLst>
              <a:gd name="T0" fmla="*/ 243 w 246"/>
              <a:gd name="T1" fmla="*/ 37 h 173"/>
              <a:gd name="T2" fmla="*/ 234 w 246"/>
              <a:gd name="T3" fmla="*/ 13 h 173"/>
              <a:gd name="T4" fmla="*/ 209 w 246"/>
              <a:gd name="T5" fmla="*/ 3 h 173"/>
              <a:gd name="T6" fmla="*/ 123 w 246"/>
              <a:gd name="T7" fmla="*/ 0 h 173"/>
              <a:gd name="T8" fmla="*/ 123 w 246"/>
              <a:gd name="T9" fmla="*/ 0 h 173"/>
              <a:gd name="T10" fmla="*/ 37 w 246"/>
              <a:gd name="T11" fmla="*/ 3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1 h 173"/>
              <a:gd name="T26" fmla="*/ 123 w 246"/>
              <a:gd name="T27" fmla="*/ 173 h 173"/>
              <a:gd name="T28" fmla="*/ 209 w 246"/>
              <a:gd name="T29" fmla="*/ 171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3"/>
                </a:cubicBezTo>
                <a:cubicBezTo>
                  <a:pt x="175" y="0"/>
                  <a:pt x="123" y="0"/>
                  <a:pt x="123" y="0"/>
                </a:cubicBezTo>
                <a:cubicBezTo>
                  <a:pt x="123" y="0"/>
                  <a:pt x="123" y="0"/>
                  <a:pt x="123" y="0"/>
                </a:cubicBezTo>
                <a:cubicBezTo>
                  <a:pt x="123" y="0"/>
                  <a:pt x="71" y="0"/>
                  <a:pt x="37" y="3"/>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70"/>
                  <a:pt x="39" y="171"/>
                </a:cubicBezTo>
                <a:cubicBezTo>
                  <a:pt x="59" y="173"/>
                  <a:pt x="123" y="173"/>
                  <a:pt x="123" y="173"/>
                </a:cubicBezTo>
                <a:cubicBezTo>
                  <a:pt x="123" y="173"/>
                  <a:pt x="175" y="173"/>
                  <a:pt x="209" y="171"/>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841"/>
          <p:cNvSpPr>
            <a:spLocks/>
          </p:cNvSpPr>
          <p:nvPr userDrawn="1"/>
        </p:nvSpPr>
        <p:spPr bwMode="auto">
          <a:xfrm>
            <a:off x="325058" y="5129199"/>
            <a:ext cx="129018" cy="132264"/>
          </a:xfrm>
          <a:custGeom>
            <a:avLst/>
            <a:gdLst>
              <a:gd name="T0" fmla="*/ 0 w 159"/>
              <a:gd name="T1" fmla="*/ 0 h 163"/>
              <a:gd name="T2" fmla="*/ 159 w 159"/>
              <a:gd name="T3" fmla="*/ 83 h 163"/>
              <a:gd name="T4" fmla="*/ 0 w 159"/>
              <a:gd name="T5" fmla="*/ 163 h 163"/>
              <a:gd name="T6" fmla="*/ 0 w 159"/>
              <a:gd name="T7" fmla="*/ 0 h 163"/>
            </a:gdLst>
            <a:ahLst/>
            <a:cxnLst>
              <a:cxn ang="0">
                <a:pos x="T0" y="T1"/>
              </a:cxn>
              <a:cxn ang="0">
                <a:pos x="T2" y="T3"/>
              </a:cxn>
              <a:cxn ang="0">
                <a:pos x="T4" y="T5"/>
              </a:cxn>
              <a:cxn ang="0">
                <a:pos x="T6" y="T7"/>
              </a:cxn>
            </a:cxnLst>
            <a:rect l="0" t="0" r="r" b="b"/>
            <a:pathLst>
              <a:path w="159" h="163">
                <a:moveTo>
                  <a:pt x="0" y="0"/>
                </a:moveTo>
                <a:lnTo>
                  <a:pt x="159" y="83"/>
                </a:lnTo>
                <a:lnTo>
                  <a:pt x="0" y="163"/>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842"/>
          <p:cNvSpPr>
            <a:spLocks/>
          </p:cNvSpPr>
          <p:nvPr userDrawn="1"/>
        </p:nvSpPr>
        <p:spPr bwMode="auto">
          <a:xfrm>
            <a:off x="325058" y="5129199"/>
            <a:ext cx="129018" cy="74652"/>
          </a:xfrm>
          <a:custGeom>
            <a:avLst/>
            <a:gdLst>
              <a:gd name="T0" fmla="*/ 0 w 159"/>
              <a:gd name="T1" fmla="*/ 0 h 92"/>
              <a:gd name="T2" fmla="*/ 159 w 159"/>
              <a:gd name="T3" fmla="*/ 83 h 92"/>
              <a:gd name="T4" fmla="*/ 140 w 159"/>
              <a:gd name="T5" fmla="*/ 92 h 92"/>
              <a:gd name="T6" fmla="*/ 0 w 159"/>
              <a:gd name="T7" fmla="*/ 0 h 92"/>
            </a:gdLst>
            <a:ahLst/>
            <a:cxnLst>
              <a:cxn ang="0">
                <a:pos x="T0" y="T1"/>
              </a:cxn>
              <a:cxn ang="0">
                <a:pos x="T2" y="T3"/>
              </a:cxn>
              <a:cxn ang="0">
                <a:pos x="T4" y="T5"/>
              </a:cxn>
              <a:cxn ang="0">
                <a:pos x="T6" y="T7"/>
              </a:cxn>
            </a:cxnLst>
            <a:rect l="0" t="0" r="r" b="b"/>
            <a:pathLst>
              <a:path w="159" h="92">
                <a:moveTo>
                  <a:pt x="0" y="0"/>
                </a:moveTo>
                <a:lnTo>
                  <a:pt x="159" y="83"/>
                </a:lnTo>
                <a:lnTo>
                  <a:pt x="140" y="92"/>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843"/>
          <p:cNvSpPr>
            <a:spLocks/>
          </p:cNvSpPr>
          <p:nvPr userDrawn="1"/>
        </p:nvSpPr>
        <p:spPr bwMode="auto">
          <a:xfrm>
            <a:off x="140863" y="5474058"/>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6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6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6"/>
                  <a:pt x="2" y="136"/>
                  <a:pt x="2" y="136"/>
                </a:cubicBezTo>
                <a:cubicBezTo>
                  <a:pt x="2" y="136"/>
                  <a:pt x="5" y="153"/>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3"/>
                  <a:pt x="243" y="136"/>
                  <a:pt x="243" y="136"/>
                </a:cubicBezTo>
                <a:cubicBezTo>
                  <a:pt x="243" y="136"/>
                  <a:pt x="246" y="116"/>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844"/>
          <p:cNvSpPr>
            <a:spLocks/>
          </p:cNvSpPr>
          <p:nvPr userDrawn="1"/>
        </p:nvSpPr>
        <p:spPr bwMode="auto">
          <a:xfrm>
            <a:off x="325058" y="5572241"/>
            <a:ext cx="129018" cy="134698"/>
          </a:xfrm>
          <a:custGeom>
            <a:avLst/>
            <a:gdLst>
              <a:gd name="T0" fmla="*/ 0 w 159"/>
              <a:gd name="T1" fmla="*/ 0 h 166"/>
              <a:gd name="T2" fmla="*/ 159 w 159"/>
              <a:gd name="T3" fmla="*/ 83 h 166"/>
              <a:gd name="T4" fmla="*/ 0 w 159"/>
              <a:gd name="T5" fmla="*/ 166 h 166"/>
              <a:gd name="T6" fmla="*/ 0 w 159"/>
              <a:gd name="T7" fmla="*/ 0 h 166"/>
            </a:gdLst>
            <a:ahLst/>
            <a:cxnLst>
              <a:cxn ang="0">
                <a:pos x="T0" y="T1"/>
              </a:cxn>
              <a:cxn ang="0">
                <a:pos x="T2" y="T3"/>
              </a:cxn>
              <a:cxn ang="0">
                <a:pos x="T4" y="T5"/>
              </a:cxn>
              <a:cxn ang="0">
                <a:pos x="T6" y="T7"/>
              </a:cxn>
            </a:cxnLst>
            <a:rect l="0" t="0" r="r" b="b"/>
            <a:pathLst>
              <a:path w="159" h="166">
                <a:moveTo>
                  <a:pt x="0" y="0"/>
                </a:moveTo>
                <a:lnTo>
                  <a:pt x="159" y="83"/>
                </a:lnTo>
                <a:lnTo>
                  <a:pt x="0" y="166"/>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845"/>
          <p:cNvSpPr>
            <a:spLocks/>
          </p:cNvSpPr>
          <p:nvPr userDrawn="1"/>
        </p:nvSpPr>
        <p:spPr bwMode="auto">
          <a:xfrm>
            <a:off x="325058" y="5572241"/>
            <a:ext cx="129018" cy="77086"/>
          </a:xfrm>
          <a:custGeom>
            <a:avLst/>
            <a:gdLst>
              <a:gd name="T0" fmla="*/ 0 w 159"/>
              <a:gd name="T1" fmla="*/ 0 h 95"/>
              <a:gd name="T2" fmla="*/ 159 w 159"/>
              <a:gd name="T3" fmla="*/ 83 h 95"/>
              <a:gd name="T4" fmla="*/ 140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846"/>
          <p:cNvSpPr>
            <a:spLocks/>
          </p:cNvSpPr>
          <p:nvPr userDrawn="1"/>
        </p:nvSpPr>
        <p:spPr bwMode="auto">
          <a:xfrm>
            <a:off x="140863" y="5919534"/>
            <a:ext cx="472254" cy="331876"/>
          </a:xfrm>
          <a:custGeom>
            <a:avLst/>
            <a:gdLst>
              <a:gd name="T0" fmla="*/ 243 w 246"/>
              <a:gd name="T1" fmla="*/ 37 h 173"/>
              <a:gd name="T2" fmla="*/ 234 w 246"/>
              <a:gd name="T3" fmla="*/ 13 h 173"/>
              <a:gd name="T4" fmla="*/ 209 w 246"/>
              <a:gd name="T5" fmla="*/ 2 h 173"/>
              <a:gd name="T6" fmla="*/ 123 w 246"/>
              <a:gd name="T7" fmla="*/ 0 h 173"/>
              <a:gd name="T8" fmla="*/ 123 w 246"/>
              <a:gd name="T9" fmla="*/ 0 h 173"/>
              <a:gd name="T10" fmla="*/ 37 w 246"/>
              <a:gd name="T11" fmla="*/ 2 h 173"/>
              <a:gd name="T12" fmla="*/ 12 w 246"/>
              <a:gd name="T13" fmla="*/ 13 h 173"/>
              <a:gd name="T14" fmla="*/ 2 w 246"/>
              <a:gd name="T15" fmla="*/ 37 h 173"/>
              <a:gd name="T16" fmla="*/ 0 w 246"/>
              <a:gd name="T17" fmla="*/ 77 h 173"/>
              <a:gd name="T18" fmla="*/ 0 w 246"/>
              <a:gd name="T19" fmla="*/ 96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3 w 246"/>
              <a:gd name="T33" fmla="*/ 135 h 173"/>
              <a:gd name="T34" fmla="*/ 246 w 246"/>
              <a:gd name="T35" fmla="*/ 96 h 173"/>
              <a:gd name="T36" fmla="*/ 246 w 246"/>
              <a:gd name="T37" fmla="*/ 77 h 173"/>
              <a:gd name="T38" fmla="*/ 243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3" y="37"/>
                </a:moveTo>
                <a:cubicBezTo>
                  <a:pt x="243" y="37"/>
                  <a:pt x="241" y="20"/>
                  <a:pt x="234" y="13"/>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1" y="3"/>
                  <a:pt x="12" y="13"/>
                </a:cubicBezTo>
                <a:cubicBezTo>
                  <a:pt x="5" y="20"/>
                  <a:pt x="2" y="37"/>
                  <a:pt x="2" y="37"/>
                </a:cubicBezTo>
                <a:cubicBezTo>
                  <a:pt x="2" y="37"/>
                  <a:pt x="0" y="57"/>
                  <a:pt x="0" y="77"/>
                </a:cubicBezTo>
                <a:cubicBezTo>
                  <a:pt x="0" y="96"/>
                  <a:pt x="0" y="96"/>
                  <a:pt x="0" y="96"/>
                </a:cubicBezTo>
                <a:cubicBezTo>
                  <a:pt x="0" y="115"/>
                  <a:pt x="2" y="135"/>
                  <a:pt x="2" y="135"/>
                </a:cubicBezTo>
                <a:cubicBezTo>
                  <a:pt x="2" y="135"/>
                  <a:pt x="5" y="152"/>
                  <a:pt x="12" y="160"/>
                </a:cubicBezTo>
                <a:cubicBezTo>
                  <a:pt x="21" y="170"/>
                  <a:pt x="34" y="169"/>
                  <a:pt x="39" y="170"/>
                </a:cubicBezTo>
                <a:cubicBezTo>
                  <a:pt x="59" y="172"/>
                  <a:pt x="123" y="173"/>
                  <a:pt x="123" y="173"/>
                </a:cubicBezTo>
                <a:cubicBezTo>
                  <a:pt x="123" y="173"/>
                  <a:pt x="175" y="173"/>
                  <a:pt x="209" y="170"/>
                </a:cubicBezTo>
                <a:cubicBezTo>
                  <a:pt x="214" y="170"/>
                  <a:pt x="224" y="170"/>
                  <a:pt x="234" y="160"/>
                </a:cubicBezTo>
                <a:cubicBezTo>
                  <a:pt x="241" y="152"/>
                  <a:pt x="243" y="135"/>
                  <a:pt x="243" y="135"/>
                </a:cubicBezTo>
                <a:cubicBezTo>
                  <a:pt x="243" y="135"/>
                  <a:pt x="246" y="115"/>
                  <a:pt x="246" y="96"/>
                </a:cubicBezTo>
                <a:cubicBezTo>
                  <a:pt x="246" y="77"/>
                  <a:pt x="246" y="77"/>
                  <a:pt x="246" y="77"/>
                </a:cubicBezTo>
                <a:cubicBezTo>
                  <a:pt x="246" y="57"/>
                  <a:pt x="243" y="37"/>
                  <a:pt x="243" y="37"/>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1" name="Freeform 847"/>
          <p:cNvSpPr>
            <a:spLocks/>
          </p:cNvSpPr>
          <p:nvPr userDrawn="1"/>
        </p:nvSpPr>
        <p:spPr bwMode="auto">
          <a:xfrm>
            <a:off x="325058" y="6017718"/>
            <a:ext cx="129018" cy="133887"/>
          </a:xfrm>
          <a:custGeom>
            <a:avLst/>
            <a:gdLst>
              <a:gd name="T0" fmla="*/ 0 w 159"/>
              <a:gd name="T1" fmla="*/ 0 h 165"/>
              <a:gd name="T2" fmla="*/ 159 w 159"/>
              <a:gd name="T3" fmla="*/ 82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2"/>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2" name="Freeform 848"/>
          <p:cNvSpPr>
            <a:spLocks/>
          </p:cNvSpPr>
          <p:nvPr userDrawn="1"/>
        </p:nvSpPr>
        <p:spPr bwMode="auto">
          <a:xfrm>
            <a:off x="325058" y="6017718"/>
            <a:ext cx="129018" cy="76275"/>
          </a:xfrm>
          <a:custGeom>
            <a:avLst/>
            <a:gdLst>
              <a:gd name="T0" fmla="*/ 0 w 159"/>
              <a:gd name="T1" fmla="*/ 0 h 94"/>
              <a:gd name="T2" fmla="*/ 159 w 159"/>
              <a:gd name="T3" fmla="*/ 82 h 94"/>
              <a:gd name="T4" fmla="*/ 140 w 159"/>
              <a:gd name="T5" fmla="*/ 94 h 94"/>
              <a:gd name="T6" fmla="*/ 0 w 159"/>
              <a:gd name="T7" fmla="*/ 0 h 94"/>
            </a:gdLst>
            <a:ahLst/>
            <a:cxnLst>
              <a:cxn ang="0">
                <a:pos x="T0" y="T1"/>
              </a:cxn>
              <a:cxn ang="0">
                <a:pos x="T2" y="T3"/>
              </a:cxn>
              <a:cxn ang="0">
                <a:pos x="T4" y="T5"/>
              </a:cxn>
              <a:cxn ang="0">
                <a:pos x="T6" y="T7"/>
              </a:cxn>
            </a:cxnLst>
            <a:rect l="0" t="0" r="r" b="b"/>
            <a:pathLst>
              <a:path w="159" h="94">
                <a:moveTo>
                  <a:pt x="0" y="0"/>
                </a:moveTo>
                <a:lnTo>
                  <a:pt x="159" y="82"/>
                </a:lnTo>
                <a:lnTo>
                  <a:pt x="140" y="94"/>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849"/>
          <p:cNvSpPr>
            <a:spLocks/>
          </p:cNvSpPr>
          <p:nvPr userDrawn="1"/>
        </p:nvSpPr>
        <p:spPr bwMode="auto">
          <a:xfrm>
            <a:off x="140863" y="6362576"/>
            <a:ext cx="472254"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5"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850"/>
          <p:cNvSpPr>
            <a:spLocks/>
          </p:cNvSpPr>
          <p:nvPr userDrawn="1"/>
        </p:nvSpPr>
        <p:spPr bwMode="auto">
          <a:xfrm>
            <a:off x="325058" y="6462382"/>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5" name="Freeform 851"/>
          <p:cNvSpPr>
            <a:spLocks/>
          </p:cNvSpPr>
          <p:nvPr userDrawn="1"/>
        </p:nvSpPr>
        <p:spPr bwMode="auto">
          <a:xfrm>
            <a:off x="325058" y="6462382"/>
            <a:ext cx="129018" cy="77086"/>
          </a:xfrm>
          <a:custGeom>
            <a:avLst/>
            <a:gdLst>
              <a:gd name="T0" fmla="*/ 0 w 159"/>
              <a:gd name="T1" fmla="*/ 0 h 95"/>
              <a:gd name="T2" fmla="*/ 159 w 159"/>
              <a:gd name="T3" fmla="*/ 83 h 95"/>
              <a:gd name="T4" fmla="*/ 140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6" name="Freeform 852"/>
          <p:cNvSpPr>
            <a:spLocks/>
          </p:cNvSpPr>
          <p:nvPr userDrawn="1"/>
        </p:nvSpPr>
        <p:spPr bwMode="auto">
          <a:xfrm>
            <a:off x="1288228" y="6362576"/>
            <a:ext cx="471442" cy="333499"/>
          </a:xfrm>
          <a:custGeom>
            <a:avLst/>
            <a:gdLst>
              <a:gd name="T0" fmla="*/ 244 w 246"/>
              <a:gd name="T1" fmla="*/ 38 h 174"/>
              <a:gd name="T2" fmla="*/ 234 w 246"/>
              <a:gd name="T3" fmla="*/ 13 h 174"/>
              <a:gd name="T4" fmla="*/ 210 w 246"/>
              <a:gd name="T5" fmla="*/ 3 h 174"/>
              <a:gd name="T6" fmla="*/ 123 w 246"/>
              <a:gd name="T7" fmla="*/ 0 h 174"/>
              <a:gd name="T8" fmla="*/ 123 w 246"/>
              <a:gd name="T9" fmla="*/ 0 h 174"/>
              <a:gd name="T10" fmla="*/ 37 w 246"/>
              <a:gd name="T11" fmla="*/ 3 h 174"/>
              <a:gd name="T12" fmla="*/ 13 w 246"/>
              <a:gd name="T13" fmla="*/ 13 h 174"/>
              <a:gd name="T14" fmla="*/ 3 w 246"/>
              <a:gd name="T15" fmla="*/ 38 h 174"/>
              <a:gd name="T16" fmla="*/ 0 w 246"/>
              <a:gd name="T17" fmla="*/ 78 h 174"/>
              <a:gd name="T18" fmla="*/ 0 w 246"/>
              <a:gd name="T19" fmla="*/ 96 h 174"/>
              <a:gd name="T20" fmla="*/ 3 w 246"/>
              <a:gd name="T21" fmla="*/ 136 h 174"/>
              <a:gd name="T22" fmla="*/ 13 w 246"/>
              <a:gd name="T23" fmla="*/ 161 h 174"/>
              <a:gd name="T24" fmla="*/ 40 w 246"/>
              <a:gd name="T25" fmla="*/ 171 h 174"/>
              <a:gd name="T26" fmla="*/ 123 w 246"/>
              <a:gd name="T27" fmla="*/ 174 h 174"/>
              <a:gd name="T28" fmla="*/ 210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2" y="21"/>
                  <a:pt x="234" y="13"/>
                </a:cubicBezTo>
                <a:cubicBezTo>
                  <a:pt x="225" y="4"/>
                  <a:pt x="214" y="4"/>
                  <a:pt x="210" y="3"/>
                </a:cubicBezTo>
                <a:cubicBezTo>
                  <a:pt x="175" y="0"/>
                  <a:pt x="123" y="0"/>
                  <a:pt x="123" y="0"/>
                </a:cubicBezTo>
                <a:cubicBezTo>
                  <a:pt x="123" y="0"/>
                  <a:pt x="123" y="0"/>
                  <a:pt x="123" y="0"/>
                </a:cubicBezTo>
                <a:cubicBezTo>
                  <a:pt x="123" y="0"/>
                  <a:pt x="72" y="0"/>
                  <a:pt x="37" y="3"/>
                </a:cubicBezTo>
                <a:cubicBezTo>
                  <a:pt x="32" y="4"/>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1"/>
                </a:cubicBezTo>
                <a:cubicBezTo>
                  <a:pt x="22" y="170"/>
                  <a:pt x="34" y="170"/>
                  <a:pt x="40" y="171"/>
                </a:cubicBezTo>
                <a:cubicBezTo>
                  <a:pt x="59" y="173"/>
                  <a:pt x="123" y="174"/>
                  <a:pt x="123" y="174"/>
                </a:cubicBezTo>
                <a:cubicBezTo>
                  <a:pt x="123" y="174"/>
                  <a:pt x="175" y="173"/>
                  <a:pt x="210" y="171"/>
                </a:cubicBezTo>
                <a:cubicBezTo>
                  <a:pt x="214" y="170"/>
                  <a:pt x="225" y="170"/>
                  <a:pt x="234" y="161"/>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7" name="Freeform 853"/>
          <p:cNvSpPr>
            <a:spLocks/>
          </p:cNvSpPr>
          <p:nvPr userDrawn="1"/>
        </p:nvSpPr>
        <p:spPr bwMode="auto">
          <a:xfrm>
            <a:off x="1474046"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8" name="Freeform 854"/>
          <p:cNvSpPr>
            <a:spLocks/>
          </p:cNvSpPr>
          <p:nvPr userDrawn="1"/>
        </p:nvSpPr>
        <p:spPr bwMode="auto">
          <a:xfrm>
            <a:off x="1474046"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9" name="Freeform 855"/>
          <p:cNvSpPr>
            <a:spLocks/>
          </p:cNvSpPr>
          <p:nvPr userDrawn="1"/>
        </p:nvSpPr>
        <p:spPr bwMode="auto">
          <a:xfrm>
            <a:off x="1861100" y="6362576"/>
            <a:ext cx="472254"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5"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0" name="Freeform 856"/>
          <p:cNvSpPr>
            <a:spLocks/>
          </p:cNvSpPr>
          <p:nvPr userDrawn="1"/>
        </p:nvSpPr>
        <p:spPr bwMode="auto">
          <a:xfrm>
            <a:off x="2045295" y="6462382"/>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1" name="Freeform 857"/>
          <p:cNvSpPr>
            <a:spLocks/>
          </p:cNvSpPr>
          <p:nvPr userDrawn="1"/>
        </p:nvSpPr>
        <p:spPr bwMode="auto">
          <a:xfrm>
            <a:off x="2045295" y="6462382"/>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2" name="Freeform 858"/>
          <p:cNvSpPr>
            <a:spLocks/>
          </p:cNvSpPr>
          <p:nvPr userDrawn="1"/>
        </p:nvSpPr>
        <p:spPr bwMode="auto">
          <a:xfrm>
            <a:off x="2433159" y="6362576"/>
            <a:ext cx="471442"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3 w 246"/>
              <a:gd name="T15" fmla="*/ 38 h 174"/>
              <a:gd name="T16" fmla="*/ 0 w 246"/>
              <a:gd name="T17" fmla="*/ 78 h 174"/>
              <a:gd name="T18" fmla="*/ 0 w 246"/>
              <a:gd name="T19" fmla="*/ 96 h 174"/>
              <a:gd name="T20" fmla="*/ 3 w 246"/>
              <a:gd name="T21" fmla="*/ 136 h 174"/>
              <a:gd name="T22" fmla="*/ 12 w 246"/>
              <a:gd name="T23" fmla="*/ 161 h 174"/>
              <a:gd name="T24" fmla="*/ 40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5" y="4"/>
                  <a:pt x="214" y="4"/>
                  <a:pt x="209" y="3"/>
                </a:cubicBezTo>
                <a:cubicBezTo>
                  <a:pt x="175" y="0"/>
                  <a:pt x="123" y="0"/>
                  <a:pt x="123" y="0"/>
                </a:cubicBezTo>
                <a:cubicBezTo>
                  <a:pt x="123" y="0"/>
                  <a:pt x="123" y="0"/>
                  <a:pt x="123" y="0"/>
                </a:cubicBezTo>
                <a:cubicBezTo>
                  <a:pt x="123" y="0"/>
                  <a:pt x="72" y="0"/>
                  <a:pt x="37" y="3"/>
                </a:cubicBezTo>
                <a:cubicBezTo>
                  <a:pt x="32" y="4"/>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1"/>
                </a:cubicBezTo>
                <a:cubicBezTo>
                  <a:pt x="22" y="170"/>
                  <a:pt x="34" y="170"/>
                  <a:pt x="40" y="171"/>
                </a:cubicBezTo>
                <a:cubicBezTo>
                  <a:pt x="59" y="173"/>
                  <a:pt x="123" y="174"/>
                  <a:pt x="123" y="174"/>
                </a:cubicBezTo>
                <a:cubicBezTo>
                  <a:pt x="123" y="174"/>
                  <a:pt x="175" y="173"/>
                  <a:pt x="209" y="171"/>
                </a:cubicBezTo>
                <a:cubicBezTo>
                  <a:pt x="214" y="170"/>
                  <a:pt x="225"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3" name="Freeform 859"/>
          <p:cNvSpPr>
            <a:spLocks/>
          </p:cNvSpPr>
          <p:nvPr userDrawn="1"/>
        </p:nvSpPr>
        <p:spPr bwMode="auto">
          <a:xfrm>
            <a:off x="2616543"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4" name="Freeform 860"/>
          <p:cNvSpPr>
            <a:spLocks/>
          </p:cNvSpPr>
          <p:nvPr userDrawn="1"/>
        </p:nvSpPr>
        <p:spPr bwMode="auto">
          <a:xfrm>
            <a:off x="2616543"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5" name="Freeform 861"/>
          <p:cNvSpPr>
            <a:spLocks/>
          </p:cNvSpPr>
          <p:nvPr userDrawn="1"/>
        </p:nvSpPr>
        <p:spPr bwMode="auto">
          <a:xfrm>
            <a:off x="3006031" y="6362576"/>
            <a:ext cx="472254" cy="333499"/>
          </a:xfrm>
          <a:custGeom>
            <a:avLst/>
            <a:gdLst>
              <a:gd name="T0" fmla="*/ 243 w 246"/>
              <a:gd name="T1" fmla="*/ 38 h 174"/>
              <a:gd name="T2" fmla="*/ 233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3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3" y="13"/>
                </a:cubicBezTo>
                <a:cubicBezTo>
                  <a:pt x="224" y="4"/>
                  <a:pt x="214" y="4"/>
                  <a:pt x="209" y="3"/>
                </a:cubicBezTo>
                <a:cubicBezTo>
                  <a:pt x="174" y="0"/>
                  <a:pt x="123" y="0"/>
                  <a:pt x="123" y="0"/>
                </a:cubicBezTo>
                <a:cubicBezTo>
                  <a:pt x="123" y="0"/>
                  <a:pt x="123" y="0"/>
                  <a:pt x="123" y="0"/>
                </a:cubicBezTo>
                <a:cubicBezTo>
                  <a:pt x="123" y="0"/>
                  <a:pt x="71" y="0"/>
                  <a:pt x="37" y="3"/>
                </a:cubicBezTo>
                <a:cubicBezTo>
                  <a:pt x="32" y="4"/>
                  <a:pt x="21" y="4"/>
                  <a:pt x="12" y="13"/>
                </a:cubicBezTo>
                <a:cubicBezTo>
                  <a:pt x="4" y="21"/>
                  <a:pt x="2" y="38"/>
                  <a:pt x="2" y="38"/>
                </a:cubicBezTo>
                <a:cubicBezTo>
                  <a:pt x="2" y="38"/>
                  <a:pt x="0" y="58"/>
                  <a:pt x="0" y="78"/>
                </a:cubicBezTo>
                <a:cubicBezTo>
                  <a:pt x="0" y="96"/>
                  <a:pt x="0" y="96"/>
                  <a:pt x="0" y="96"/>
                </a:cubicBezTo>
                <a:cubicBezTo>
                  <a:pt x="0" y="116"/>
                  <a:pt x="2" y="136"/>
                  <a:pt x="2" y="136"/>
                </a:cubicBezTo>
                <a:cubicBezTo>
                  <a:pt x="2" y="136"/>
                  <a:pt x="4" y="153"/>
                  <a:pt x="12" y="161"/>
                </a:cubicBezTo>
                <a:cubicBezTo>
                  <a:pt x="21" y="170"/>
                  <a:pt x="34" y="170"/>
                  <a:pt x="39" y="171"/>
                </a:cubicBezTo>
                <a:cubicBezTo>
                  <a:pt x="59" y="173"/>
                  <a:pt x="123" y="174"/>
                  <a:pt x="123" y="174"/>
                </a:cubicBezTo>
                <a:cubicBezTo>
                  <a:pt x="123" y="174"/>
                  <a:pt x="174" y="173"/>
                  <a:pt x="209" y="171"/>
                </a:cubicBezTo>
                <a:cubicBezTo>
                  <a:pt x="214" y="170"/>
                  <a:pt x="224" y="170"/>
                  <a:pt x="233"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6" name="Freeform 862"/>
          <p:cNvSpPr>
            <a:spLocks/>
          </p:cNvSpPr>
          <p:nvPr userDrawn="1"/>
        </p:nvSpPr>
        <p:spPr bwMode="auto">
          <a:xfrm>
            <a:off x="3190226"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7" name="Freeform 863"/>
          <p:cNvSpPr>
            <a:spLocks/>
          </p:cNvSpPr>
          <p:nvPr userDrawn="1"/>
        </p:nvSpPr>
        <p:spPr bwMode="auto">
          <a:xfrm>
            <a:off x="3190226"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8" name="Freeform 864"/>
          <p:cNvSpPr>
            <a:spLocks/>
          </p:cNvSpPr>
          <p:nvPr userDrawn="1"/>
        </p:nvSpPr>
        <p:spPr bwMode="auto">
          <a:xfrm>
            <a:off x="3578091" y="6362576"/>
            <a:ext cx="471442"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5" y="4"/>
                  <a:pt x="214" y="4"/>
                  <a:pt x="209" y="3"/>
                </a:cubicBezTo>
                <a:cubicBezTo>
                  <a:pt x="175" y="0"/>
                  <a:pt x="123" y="0"/>
                  <a:pt x="123" y="0"/>
                </a:cubicBezTo>
                <a:cubicBezTo>
                  <a:pt x="123" y="0"/>
                  <a:pt x="123" y="0"/>
                  <a:pt x="123" y="0"/>
                </a:cubicBezTo>
                <a:cubicBezTo>
                  <a:pt x="123" y="0"/>
                  <a:pt x="71" y="0"/>
                  <a:pt x="37" y="3"/>
                </a:cubicBezTo>
                <a:cubicBezTo>
                  <a:pt x="32" y="4"/>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2" y="170"/>
                  <a:pt x="34" y="170"/>
                  <a:pt x="39" y="171"/>
                </a:cubicBezTo>
                <a:cubicBezTo>
                  <a:pt x="59" y="173"/>
                  <a:pt x="123" y="174"/>
                  <a:pt x="123" y="174"/>
                </a:cubicBezTo>
                <a:cubicBezTo>
                  <a:pt x="123" y="174"/>
                  <a:pt x="175" y="173"/>
                  <a:pt x="209" y="171"/>
                </a:cubicBezTo>
                <a:cubicBezTo>
                  <a:pt x="214" y="170"/>
                  <a:pt x="225"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9" name="Freeform 865"/>
          <p:cNvSpPr>
            <a:spLocks/>
          </p:cNvSpPr>
          <p:nvPr userDrawn="1"/>
        </p:nvSpPr>
        <p:spPr bwMode="auto">
          <a:xfrm>
            <a:off x="3761474"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0" name="Freeform 866"/>
          <p:cNvSpPr>
            <a:spLocks/>
          </p:cNvSpPr>
          <p:nvPr userDrawn="1"/>
        </p:nvSpPr>
        <p:spPr bwMode="auto">
          <a:xfrm>
            <a:off x="3761474"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867"/>
          <p:cNvSpPr>
            <a:spLocks/>
          </p:cNvSpPr>
          <p:nvPr userDrawn="1"/>
        </p:nvSpPr>
        <p:spPr bwMode="auto">
          <a:xfrm>
            <a:off x="4149339" y="6362576"/>
            <a:ext cx="473877" cy="333499"/>
          </a:xfrm>
          <a:custGeom>
            <a:avLst/>
            <a:gdLst>
              <a:gd name="T0" fmla="*/ 244 w 247"/>
              <a:gd name="T1" fmla="*/ 38 h 174"/>
              <a:gd name="T2" fmla="*/ 234 w 247"/>
              <a:gd name="T3" fmla="*/ 13 h 174"/>
              <a:gd name="T4" fmla="*/ 210 w 247"/>
              <a:gd name="T5" fmla="*/ 3 h 174"/>
              <a:gd name="T6" fmla="*/ 124 w 247"/>
              <a:gd name="T7" fmla="*/ 0 h 174"/>
              <a:gd name="T8" fmla="*/ 123 w 247"/>
              <a:gd name="T9" fmla="*/ 0 h 174"/>
              <a:gd name="T10" fmla="*/ 37 w 247"/>
              <a:gd name="T11" fmla="*/ 3 h 174"/>
              <a:gd name="T12" fmla="*/ 13 w 247"/>
              <a:gd name="T13" fmla="*/ 13 h 174"/>
              <a:gd name="T14" fmla="*/ 3 w 247"/>
              <a:gd name="T15" fmla="*/ 38 h 174"/>
              <a:gd name="T16" fmla="*/ 0 w 247"/>
              <a:gd name="T17" fmla="*/ 78 h 174"/>
              <a:gd name="T18" fmla="*/ 0 w 247"/>
              <a:gd name="T19" fmla="*/ 96 h 174"/>
              <a:gd name="T20" fmla="*/ 3 w 247"/>
              <a:gd name="T21" fmla="*/ 136 h 174"/>
              <a:gd name="T22" fmla="*/ 13 w 247"/>
              <a:gd name="T23" fmla="*/ 161 h 174"/>
              <a:gd name="T24" fmla="*/ 40 w 247"/>
              <a:gd name="T25" fmla="*/ 171 h 174"/>
              <a:gd name="T26" fmla="*/ 123 w 247"/>
              <a:gd name="T27" fmla="*/ 174 h 174"/>
              <a:gd name="T28" fmla="*/ 210 w 247"/>
              <a:gd name="T29" fmla="*/ 171 h 174"/>
              <a:gd name="T30" fmla="*/ 234 w 247"/>
              <a:gd name="T31" fmla="*/ 161 h 174"/>
              <a:gd name="T32" fmla="*/ 244 w 247"/>
              <a:gd name="T33" fmla="*/ 136 h 174"/>
              <a:gd name="T34" fmla="*/ 247 w 247"/>
              <a:gd name="T35" fmla="*/ 96 h 174"/>
              <a:gd name="T36" fmla="*/ 247 w 247"/>
              <a:gd name="T37" fmla="*/ 78 h 174"/>
              <a:gd name="T38" fmla="*/ 244 w 247"/>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7" h="174">
                <a:moveTo>
                  <a:pt x="244" y="38"/>
                </a:moveTo>
                <a:cubicBezTo>
                  <a:pt x="244" y="38"/>
                  <a:pt x="242" y="21"/>
                  <a:pt x="234" y="13"/>
                </a:cubicBezTo>
                <a:cubicBezTo>
                  <a:pt x="225" y="4"/>
                  <a:pt x="214" y="4"/>
                  <a:pt x="210" y="3"/>
                </a:cubicBezTo>
                <a:cubicBezTo>
                  <a:pt x="175" y="0"/>
                  <a:pt x="124" y="0"/>
                  <a:pt x="124" y="0"/>
                </a:cubicBezTo>
                <a:cubicBezTo>
                  <a:pt x="123" y="0"/>
                  <a:pt x="123" y="0"/>
                  <a:pt x="123" y="0"/>
                </a:cubicBezTo>
                <a:cubicBezTo>
                  <a:pt x="123" y="0"/>
                  <a:pt x="72" y="0"/>
                  <a:pt x="37" y="3"/>
                </a:cubicBezTo>
                <a:cubicBezTo>
                  <a:pt x="33" y="4"/>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1"/>
                </a:cubicBezTo>
                <a:cubicBezTo>
                  <a:pt x="22" y="170"/>
                  <a:pt x="34" y="170"/>
                  <a:pt x="40" y="171"/>
                </a:cubicBezTo>
                <a:cubicBezTo>
                  <a:pt x="60" y="173"/>
                  <a:pt x="123" y="174"/>
                  <a:pt x="123" y="174"/>
                </a:cubicBezTo>
                <a:cubicBezTo>
                  <a:pt x="123" y="174"/>
                  <a:pt x="175" y="173"/>
                  <a:pt x="210" y="171"/>
                </a:cubicBezTo>
                <a:cubicBezTo>
                  <a:pt x="214" y="170"/>
                  <a:pt x="225" y="170"/>
                  <a:pt x="234" y="161"/>
                </a:cubicBezTo>
                <a:cubicBezTo>
                  <a:pt x="242" y="153"/>
                  <a:pt x="244" y="136"/>
                  <a:pt x="244" y="136"/>
                </a:cubicBezTo>
                <a:cubicBezTo>
                  <a:pt x="244" y="136"/>
                  <a:pt x="247" y="116"/>
                  <a:pt x="247" y="96"/>
                </a:cubicBezTo>
                <a:cubicBezTo>
                  <a:pt x="247" y="78"/>
                  <a:pt x="247" y="78"/>
                  <a:pt x="247" y="78"/>
                </a:cubicBezTo>
                <a:cubicBezTo>
                  <a:pt x="247"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2" name="Freeform 868"/>
          <p:cNvSpPr>
            <a:spLocks/>
          </p:cNvSpPr>
          <p:nvPr userDrawn="1"/>
        </p:nvSpPr>
        <p:spPr bwMode="auto">
          <a:xfrm>
            <a:off x="4335157"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3" name="Freeform 869"/>
          <p:cNvSpPr>
            <a:spLocks/>
          </p:cNvSpPr>
          <p:nvPr userDrawn="1"/>
        </p:nvSpPr>
        <p:spPr bwMode="auto">
          <a:xfrm>
            <a:off x="4335157"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4" name="Freeform 870"/>
          <p:cNvSpPr>
            <a:spLocks/>
          </p:cNvSpPr>
          <p:nvPr userDrawn="1"/>
        </p:nvSpPr>
        <p:spPr bwMode="auto">
          <a:xfrm>
            <a:off x="4723022" y="6362576"/>
            <a:ext cx="471442"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5"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871"/>
          <p:cNvSpPr>
            <a:spLocks/>
          </p:cNvSpPr>
          <p:nvPr userDrawn="1"/>
        </p:nvSpPr>
        <p:spPr bwMode="auto">
          <a:xfrm>
            <a:off x="4906406"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872"/>
          <p:cNvSpPr>
            <a:spLocks/>
          </p:cNvSpPr>
          <p:nvPr userDrawn="1"/>
        </p:nvSpPr>
        <p:spPr bwMode="auto">
          <a:xfrm>
            <a:off x="4906406"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873"/>
          <p:cNvSpPr>
            <a:spLocks/>
          </p:cNvSpPr>
          <p:nvPr userDrawn="1"/>
        </p:nvSpPr>
        <p:spPr bwMode="auto">
          <a:xfrm>
            <a:off x="5294270" y="6362576"/>
            <a:ext cx="471442"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3 w 246"/>
              <a:gd name="T13" fmla="*/ 13 h 174"/>
              <a:gd name="T14" fmla="*/ 3 w 246"/>
              <a:gd name="T15" fmla="*/ 38 h 174"/>
              <a:gd name="T16" fmla="*/ 0 w 246"/>
              <a:gd name="T17" fmla="*/ 78 h 174"/>
              <a:gd name="T18" fmla="*/ 0 w 246"/>
              <a:gd name="T19" fmla="*/ 96 h 174"/>
              <a:gd name="T20" fmla="*/ 3 w 246"/>
              <a:gd name="T21" fmla="*/ 136 h 174"/>
              <a:gd name="T22" fmla="*/ 13 w 246"/>
              <a:gd name="T23" fmla="*/ 161 h 174"/>
              <a:gd name="T24" fmla="*/ 40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2" y="21"/>
                  <a:pt x="234" y="13"/>
                </a:cubicBezTo>
                <a:cubicBezTo>
                  <a:pt x="225" y="4"/>
                  <a:pt x="214" y="4"/>
                  <a:pt x="209" y="3"/>
                </a:cubicBezTo>
                <a:cubicBezTo>
                  <a:pt x="175" y="0"/>
                  <a:pt x="123" y="0"/>
                  <a:pt x="123" y="0"/>
                </a:cubicBezTo>
                <a:cubicBezTo>
                  <a:pt x="123" y="0"/>
                  <a:pt x="123" y="0"/>
                  <a:pt x="123" y="0"/>
                </a:cubicBezTo>
                <a:cubicBezTo>
                  <a:pt x="123" y="0"/>
                  <a:pt x="72" y="0"/>
                  <a:pt x="37" y="3"/>
                </a:cubicBezTo>
                <a:cubicBezTo>
                  <a:pt x="32" y="4"/>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1"/>
                </a:cubicBezTo>
                <a:cubicBezTo>
                  <a:pt x="22" y="170"/>
                  <a:pt x="34" y="170"/>
                  <a:pt x="40" y="171"/>
                </a:cubicBezTo>
                <a:cubicBezTo>
                  <a:pt x="59" y="173"/>
                  <a:pt x="123" y="174"/>
                  <a:pt x="123" y="174"/>
                </a:cubicBezTo>
                <a:cubicBezTo>
                  <a:pt x="123" y="174"/>
                  <a:pt x="175" y="173"/>
                  <a:pt x="209" y="171"/>
                </a:cubicBezTo>
                <a:cubicBezTo>
                  <a:pt x="214" y="170"/>
                  <a:pt x="225" y="170"/>
                  <a:pt x="234" y="161"/>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874"/>
          <p:cNvSpPr>
            <a:spLocks/>
          </p:cNvSpPr>
          <p:nvPr userDrawn="1"/>
        </p:nvSpPr>
        <p:spPr bwMode="auto">
          <a:xfrm>
            <a:off x="5480088"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875"/>
          <p:cNvSpPr>
            <a:spLocks/>
          </p:cNvSpPr>
          <p:nvPr userDrawn="1"/>
        </p:nvSpPr>
        <p:spPr bwMode="auto">
          <a:xfrm>
            <a:off x="5480088"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876"/>
          <p:cNvSpPr>
            <a:spLocks/>
          </p:cNvSpPr>
          <p:nvPr userDrawn="1"/>
        </p:nvSpPr>
        <p:spPr bwMode="auto">
          <a:xfrm>
            <a:off x="5867141" y="6362576"/>
            <a:ext cx="472254"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4"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4"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877"/>
          <p:cNvSpPr>
            <a:spLocks/>
          </p:cNvSpPr>
          <p:nvPr userDrawn="1"/>
        </p:nvSpPr>
        <p:spPr bwMode="auto">
          <a:xfrm>
            <a:off x="6051336" y="6462382"/>
            <a:ext cx="129018" cy="133887"/>
          </a:xfrm>
          <a:custGeom>
            <a:avLst/>
            <a:gdLst>
              <a:gd name="T0" fmla="*/ 0 w 159"/>
              <a:gd name="T1" fmla="*/ 0 h 165"/>
              <a:gd name="T2" fmla="*/ 159 w 159"/>
              <a:gd name="T3" fmla="*/ 83 h 165"/>
              <a:gd name="T4" fmla="*/ 0 w 159"/>
              <a:gd name="T5" fmla="*/ 165 h 165"/>
              <a:gd name="T6" fmla="*/ 0 w 159"/>
              <a:gd name="T7" fmla="*/ 0 h 165"/>
            </a:gdLst>
            <a:ahLst/>
            <a:cxnLst>
              <a:cxn ang="0">
                <a:pos x="T0" y="T1"/>
              </a:cxn>
              <a:cxn ang="0">
                <a:pos x="T2" y="T3"/>
              </a:cxn>
              <a:cxn ang="0">
                <a:pos x="T4" y="T5"/>
              </a:cxn>
              <a:cxn ang="0">
                <a:pos x="T6" y="T7"/>
              </a:cxn>
            </a:cxnLst>
            <a:rect l="0" t="0" r="r" b="b"/>
            <a:pathLst>
              <a:path w="159" h="165">
                <a:moveTo>
                  <a:pt x="0" y="0"/>
                </a:moveTo>
                <a:lnTo>
                  <a:pt x="159"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878"/>
          <p:cNvSpPr>
            <a:spLocks/>
          </p:cNvSpPr>
          <p:nvPr userDrawn="1"/>
        </p:nvSpPr>
        <p:spPr bwMode="auto">
          <a:xfrm>
            <a:off x="6051336" y="6462382"/>
            <a:ext cx="129018" cy="77086"/>
          </a:xfrm>
          <a:custGeom>
            <a:avLst/>
            <a:gdLst>
              <a:gd name="T0" fmla="*/ 0 w 159"/>
              <a:gd name="T1" fmla="*/ 0 h 95"/>
              <a:gd name="T2" fmla="*/ 159 w 159"/>
              <a:gd name="T3" fmla="*/ 83 h 95"/>
              <a:gd name="T4" fmla="*/ 137 w 159"/>
              <a:gd name="T5" fmla="*/ 95 h 95"/>
              <a:gd name="T6" fmla="*/ 0 w 159"/>
              <a:gd name="T7" fmla="*/ 0 h 95"/>
            </a:gdLst>
            <a:ahLst/>
            <a:cxnLst>
              <a:cxn ang="0">
                <a:pos x="T0" y="T1"/>
              </a:cxn>
              <a:cxn ang="0">
                <a:pos x="T2" y="T3"/>
              </a:cxn>
              <a:cxn ang="0">
                <a:pos x="T4" y="T5"/>
              </a:cxn>
              <a:cxn ang="0">
                <a:pos x="T6" y="T7"/>
              </a:cxn>
            </a:cxnLst>
            <a:rect l="0" t="0" r="r" b="b"/>
            <a:pathLst>
              <a:path w="159" h="95">
                <a:moveTo>
                  <a:pt x="0" y="0"/>
                </a:moveTo>
                <a:lnTo>
                  <a:pt x="159"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879"/>
          <p:cNvSpPr>
            <a:spLocks/>
          </p:cNvSpPr>
          <p:nvPr userDrawn="1"/>
        </p:nvSpPr>
        <p:spPr bwMode="auto">
          <a:xfrm>
            <a:off x="6431087" y="6362576"/>
            <a:ext cx="472254" cy="333499"/>
          </a:xfrm>
          <a:custGeom>
            <a:avLst/>
            <a:gdLst>
              <a:gd name="T0" fmla="*/ 244 w 246"/>
              <a:gd name="T1" fmla="*/ 38 h 174"/>
              <a:gd name="T2" fmla="*/ 234 w 246"/>
              <a:gd name="T3" fmla="*/ 13 h 174"/>
              <a:gd name="T4" fmla="*/ 210 w 246"/>
              <a:gd name="T5" fmla="*/ 3 h 174"/>
              <a:gd name="T6" fmla="*/ 124 w 246"/>
              <a:gd name="T7" fmla="*/ 0 h 174"/>
              <a:gd name="T8" fmla="*/ 123 w 246"/>
              <a:gd name="T9" fmla="*/ 0 h 174"/>
              <a:gd name="T10" fmla="*/ 37 w 246"/>
              <a:gd name="T11" fmla="*/ 3 h 174"/>
              <a:gd name="T12" fmla="*/ 13 w 246"/>
              <a:gd name="T13" fmla="*/ 13 h 174"/>
              <a:gd name="T14" fmla="*/ 3 w 246"/>
              <a:gd name="T15" fmla="*/ 38 h 174"/>
              <a:gd name="T16" fmla="*/ 0 w 246"/>
              <a:gd name="T17" fmla="*/ 78 h 174"/>
              <a:gd name="T18" fmla="*/ 0 w 246"/>
              <a:gd name="T19" fmla="*/ 96 h 174"/>
              <a:gd name="T20" fmla="*/ 3 w 246"/>
              <a:gd name="T21" fmla="*/ 136 h 174"/>
              <a:gd name="T22" fmla="*/ 13 w 246"/>
              <a:gd name="T23" fmla="*/ 161 h 174"/>
              <a:gd name="T24" fmla="*/ 40 w 246"/>
              <a:gd name="T25" fmla="*/ 171 h 174"/>
              <a:gd name="T26" fmla="*/ 123 w 246"/>
              <a:gd name="T27" fmla="*/ 174 h 174"/>
              <a:gd name="T28" fmla="*/ 210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2" y="21"/>
                  <a:pt x="234" y="13"/>
                </a:cubicBezTo>
                <a:cubicBezTo>
                  <a:pt x="225" y="4"/>
                  <a:pt x="214" y="4"/>
                  <a:pt x="210" y="3"/>
                </a:cubicBezTo>
                <a:cubicBezTo>
                  <a:pt x="175" y="0"/>
                  <a:pt x="124" y="0"/>
                  <a:pt x="124" y="0"/>
                </a:cubicBezTo>
                <a:cubicBezTo>
                  <a:pt x="123" y="0"/>
                  <a:pt x="123" y="0"/>
                  <a:pt x="123" y="0"/>
                </a:cubicBezTo>
                <a:cubicBezTo>
                  <a:pt x="123" y="0"/>
                  <a:pt x="72" y="0"/>
                  <a:pt x="37" y="3"/>
                </a:cubicBezTo>
                <a:cubicBezTo>
                  <a:pt x="32" y="4"/>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1"/>
                </a:cubicBezTo>
                <a:cubicBezTo>
                  <a:pt x="22" y="170"/>
                  <a:pt x="34" y="170"/>
                  <a:pt x="40" y="171"/>
                </a:cubicBezTo>
                <a:cubicBezTo>
                  <a:pt x="59" y="173"/>
                  <a:pt x="123" y="174"/>
                  <a:pt x="123" y="174"/>
                </a:cubicBezTo>
                <a:cubicBezTo>
                  <a:pt x="123" y="174"/>
                  <a:pt x="175" y="173"/>
                  <a:pt x="210" y="171"/>
                </a:cubicBezTo>
                <a:cubicBezTo>
                  <a:pt x="214" y="170"/>
                  <a:pt x="225" y="170"/>
                  <a:pt x="234" y="161"/>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880"/>
          <p:cNvSpPr>
            <a:spLocks/>
          </p:cNvSpPr>
          <p:nvPr userDrawn="1"/>
        </p:nvSpPr>
        <p:spPr bwMode="auto">
          <a:xfrm>
            <a:off x="6617716"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881"/>
          <p:cNvSpPr>
            <a:spLocks/>
          </p:cNvSpPr>
          <p:nvPr userDrawn="1"/>
        </p:nvSpPr>
        <p:spPr bwMode="auto">
          <a:xfrm>
            <a:off x="6617716"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882"/>
          <p:cNvSpPr>
            <a:spLocks/>
          </p:cNvSpPr>
          <p:nvPr userDrawn="1"/>
        </p:nvSpPr>
        <p:spPr bwMode="auto">
          <a:xfrm>
            <a:off x="7004770" y="6362576"/>
            <a:ext cx="471442"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5"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883"/>
          <p:cNvSpPr>
            <a:spLocks/>
          </p:cNvSpPr>
          <p:nvPr userDrawn="1"/>
        </p:nvSpPr>
        <p:spPr bwMode="auto">
          <a:xfrm>
            <a:off x="7188965"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884"/>
          <p:cNvSpPr>
            <a:spLocks/>
          </p:cNvSpPr>
          <p:nvPr userDrawn="1"/>
        </p:nvSpPr>
        <p:spPr bwMode="auto">
          <a:xfrm>
            <a:off x="7188965" y="6462382"/>
            <a:ext cx="130641" cy="77086"/>
          </a:xfrm>
          <a:custGeom>
            <a:avLst/>
            <a:gdLst>
              <a:gd name="T0" fmla="*/ 0 w 161"/>
              <a:gd name="T1" fmla="*/ 0 h 95"/>
              <a:gd name="T2" fmla="*/ 161 w 161"/>
              <a:gd name="T3" fmla="*/ 83 h 95"/>
              <a:gd name="T4" fmla="*/ 139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39"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885"/>
          <p:cNvSpPr>
            <a:spLocks/>
          </p:cNvSpPr>
          <p:nvPr userDrawn="1"/>
        </p:nvSpPr>
        <p:spPr bwMode="auto">
          <a:xfrm>
            <a:off x="7576018" y="6362576"/>
            <a:ext cx="472254"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3 w 246"/>
              <a:gd name="T15" fmla="*/ 38 h 174"/>
              <a:gd name="T16" fmla="*/ 0 w 246"/>
              <a:gd name="T17" fmla="*/ 78 h 174"/>
              <a:gd name="T18" fmla="*/ 0 w 246"/>
              <a:gd name="T19" fmla="*/ 96 h 174"/>
              <a:gd name="T20" fmla="*/ 3 w 246"/>
              <a:gd name="T21" fmla="*/ 136 h 174"/>
              <a:gd name="T22" fmla="*/ 12 w 246"/>
              <a:gd name="T23" fmla="*/ 161 h 174"/>
              <a:gd name="T24" fmla="*/ 40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5" y="4"/>
                  <a:pt x="214" y="4"/>
                  <a:pt x="209" y="3"/>
                </a:cubicBezTo>
                <a:cubicBezTo>
                  <a:pt x="175" y="0"/>
                  <a:pt x="123" y="0"/>
                  <a:pt x="123" y="0"/>
                </a:cubicBezTo>
                <a:cubicBezTo>
                  <a:pt x="123" y="0"/>
                  <a:pt x="123" y="0"/>
                  <a:pt x="123" y="0"/>
                </a:cubicBezTo>
                <a:cubicBezTo>
                  <a:pt x="123" y="0"/>
                  <a:pt x="72" y="0"/>
                  <a:pt x="37" y="3"/>
                </a:cubicBezTo>
                <a:cubicBezTo>
                  <a:pt x="32" y="4"/>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1"/>
                </a:cubicBezTo>
                <a:cubicBezTo>
                  <a:pt x="22" y="170"/>
                  <a:pt x="34" y="170"/>
                  <a:pt x="40" y="171"/>
                </a:cubicBezTo>
                <a:cubicBezTo>
                  <a:pt x="59" y="173"/>
                  <a:pt x="123" y="174"/>
                  <a:pt x="123" y="174"/>
                </a:cubicBezTo>
                <a:cubicBezTo>
                  <a:pt x="123" y="174"/>
                  <a:pt x="175" y="173"/>
                  <a:pt x="209" y="171"/>
                </a:cubicBezTo>
                <a:cubicBezTo>
                  <a:pt x="214" y="170"/>
                  <a:pt x="225"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886"/>
          <p:cNvSpPr>
            <a:spLocks/>
          </p:cNvSpPr>
          <p:nvPr userDrawn="1"/>
        </p:nvSpPr>
        <p:spPr bwMode="auto">
          <a:xfrm>
            <a:off x="7760213"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887"/>
          <p:cNvSpPr>
            <a:spLocks/>
          </p:cNvSpPr>
          <p:nvPr userDrawn="1"/>
        </p:nvSpPr>
        <p:spPr bwMode="auto">
          <a:xfrm>
            <a:off x="7760213"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888"/>
          <p:cNvSpPr>
            <a:spLocks/>
          </p:cNvSpPr>
          <p:nvPr userDrawn="1"/>
        </p:nvSpPr>
        <p:spPr bwMode="auto">
          <a:xfrm>
            <a:off x="8149700" y="6362576"/>
            <a:ext cx="471442"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4"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4"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889"/>
          <p:cNvSpPr>
            <a:spLocks/>
          </p:cNvSpPr>
          <p:nvPr userDrawn="1"/>
        </p:nvSpPr>
        <p:spPr bwMode="auto">
          <a:xfrm>
            <a:off x="8333896"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890"/>
          <p:cNvSpPr>
            <a:spLocks/>
          </p:cNvSpPr>
          <p:nvPr userDrawn="1"/>
        </p:nvSpPr>
        <p:spPr bwMode="auto">
          <a:xfrm>
            <a:off x="8333896"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891"/>
          <p:cNvSpPr>
            <a:spLocks/>
          </p:cNvSpPr>
          <p:nvPr userDrawn="1"/>
        </p:nvSpPr>
        <p:spPr bwMode="auto">
          <a:xfrm>
            <a:off x="8720949" y="6362576"/>
            <a:ext cx="472254"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3 w 246"/>
              <a:gd name="T15" fmla="*/ 38 h 174"/>
              <a:gd name="T16" fmla="*/ 0 w 246"/>
              <a:gd name="T17" fmla="*/ 78 h 174"/>
              <a:gd name="T18" fmla="*/ 0 w 246"/>
              <a:gd name="T19" fmla="*/ 96 h 174"/>
              <a:gd name="T20" fmla="*/ 3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5" y="4"/>
                  <a:pt x="214" y="4"/>
                  <a:pt x="209" y="3"/>
                </a:cubicBezTo>
                <a:cubicBezTo>
                  <a:pt x="175" y="0"/>
                  <a:pt x="123" y="0"/>
                  <a:pt x="123" y="0"/>
                </a:cubicBezTo>
                <a:cubicBezTo>
                  <a:pt x="123" y="0"/>
                  <a:pt x="123" y="0"/>
                  <a:pt x="123" y="0"/>
                </a:cubicBezTo>
                <a:cubicBezTo>
                  <a:pt x="123" y="0"/>
                  <a:pt x="71" y="0"/>
                  <a:pt x="37" y="3"/>
                </a:cubicBezTo>
                <a:cubicBezTo>
                  <a:pt x="32" y="4"/>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1"/>
                </a:cubicBezTo>
                <a:cubicBezTo>
                  <a:pt x="22" y="170"/>
                  <a:pt x="34" y="170"/>
                  <a:pt x="39" y="171"/>
                </a:cubicBezTo>
                <a:cubicBezTo>
                  <a:pt x="59" y="173"/>
                  <a:pt x="123" y="174"/>
                  <a:pt x="123" y="174"/>
                </a:cubicBezTo>
                <a:cubicBezTo>
                  <a:pt x="123" y="174"/>
                  <a:pt x="175" y="173"/>
                  <a:pt x="209" y="171"/>
                </a:cubicBezTo>
                <a:cubicBezTo>
                  <a:pt x="214" y="170"/>
                  <a:pt x="225"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892"/>
          <p:cNvSpPr>
            <a:spLocks/>
          </p:cNvSpPr>
          <p:nvPr userDrawn="1"/>
        </p:nvSpPr>
        <p:spPr bwMode="auto">
          <a:xfrm>
            <a:off x="8905144"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893"/>
          <p:cNvSpPr>
            <a:spLocks/>
          </p:cNvSpPr>
          <p:nvPr userDrawn="1"/>
        </p:nvSpPr>
        <p:spPr bwMode="auto">
          <a:xfrm>
            <a:off x="8905144"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894"/>
          <p:cNvSpPr>
            <a:spLocks/>
          </p:cNvSpPr>
          <p:nvPr userDrawn="1"/>
        </p:nvSpPr>
        <p:spPr bwMode="auto">
          <a:xfrm>
            <a:off x="9294632" y="6362576"/>
            <a:ext cx="471442" cy="333499"/>
          </a:xfrm>
          <a:custGeom>
            <a:avLst/>
            <a:gdLst>
              <a:gd name="T0" fmla="*/ 243 w 246"/>
              <a:gd name="T1" fmla="*/ 38 h 174"/>
              <a:gd name="T2" fmla="*/ 233 w 246"/>
              <a:gd name="T3" fmla="*/ 13 h 174"/>
              <a:gd name="T4" fmla="*/ 209 w 246"/>
              <a:gd name="T5" fmla="*/ 3 h 174"/>
              <a:gd name="T6" fmla="*/ 123 w 246"/>
              <a:gd name="T7" fmla="*/ 0 h 174"/>
              <a:gd name="T8" fmla="*/ 123 w 246"/>
              <a:gd name="T9" fmla="*/ 0 h 174"/>
              <a:gd name="T10" fmla="*/ 36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3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3" y="13"/>
                </a:cubicBezTo>
                <a:cubicBezTo>
                  <a:pt x="224" y="4"/>
                  <a:pt x="214" y="4"/>
                  <a:pt x="209" y="3"/>
                </a:cubicBezTo>
                <a:cubicBezTo>
                  <a:pt x="174" y="0"/>
                  <a:pt x="123" y="0"/>
                  <a:pt x="123" y="0"/>
                </a:cubicBezTo>
                <a:cubicBezTo>
                  <a:pt x="123" y="0"/>
                  <a:pt x="123" y="0"/>
                  <a:pt x="123" y="0"/>
                </a:cubicBezTo>
                <a:cubicBezTo>
                  <a:pt x="123" y="0"/>
                  <a:pt x="71" y="0"/>
                  <a:pt x="36" y="3"/>
                </a:cubicBezTo>
                <a:cubicBezTo>
                  <a:pt x="32" y="4"/>
                  <a:pt x="21" y="4"/>
                  <a:pt x="12" y="13"/>
                </a:cubicBezTo>
                <a:cubicBezTo>
                  <a:pt x="4" y="21"/>
                  <a:pt x="2" y="38"/>
                  <a:pt x="2" y="38"/>
                </a:cubicBezTo>
                <a:cubicBezTo>
                  <a:pt x="2" y="38"/>
                  <a:pt x="0" y="58"/>
                  <a:pt x="0" y="78"/>
                </a:cubicBezTo>
                <a:cubicBezTo>
                  <a:pt x="0" y="96"/>
                  <a:pt x="0" y="96"/>
                  <a:pt x="0" y="96"/>
                </a:cubicBezTo>
                <a:cubicBezTo>
                  <a:pt x="0" y="116"/>
                  <a:pt x="2" y="136"/>
                  <a:pt x="2" y="136"/>
                </a:cubicBezTo>
                <a:cubicBezTo>
                  <a:pt x="2" y="136"/>
                  <a:pt x="4" y="153"/>
                  <a:pt x="12" y="161"/>
                </a:cubicBezTo>
                <a:cubicBezTo>
                  <a:pt x="21" y="170"/>
                  <a:pt x="33" y="170"/>
                  <a:pt x="39" y="171"/>
                </a:cubicBezTo>
                <a:cubicBezTo>
                  <a:pt x="59" y="173"/>
                  <a:pt x="123" y="174"/>
                  <a:pt x="123" y="174"/>
                </a:cubicBezTo>
                <a:cubicBezTo>
                  <a:pt x="123" y="174"/>
                  <a:pt x="174" y="173"/>
                  <a:pt x="209" y="171"/>
                </a:cubicBezTo>
                <a:cubicBezTo>
                  <a:pt x="214" y="170"/>
                  <a:pt x="224" y="170"/>
                  <a:pt x="233"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895"/>
          <p:cNvSpPr>
            <a:spLocks/>
          </p:cNvSpPr>
          <p:nvPr userDrawn="1"/>
        </p:nvSpPr>
        <p:spPr bwMode="auto">
          <a:xfrm>
            <a:off x="9478827"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96"/>
          <p:cNvSpPr>
            <a:spLocks/>
          </p:cNvSpPr>
          <p:nvPr userDrawn="1"/>
        </p:nvSpPr>
        <p:spPr bwMode="auto">
          <a:xfrm>
            <a:off x="9478827"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897"/>
          <p:cNvSpPr>
            <a:spLocks/>
          </p:cNvSpPr>
          <p:nvPr userDrawn="1"/>
        </p:nvSpPr>
        <p:spPr bwMode="auto">
          <a:xfrm>
            <a:off x="9865880" y="6362576"/>
            <a:ext cx="472254"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2"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2" y="170"/>
                  <a:pt x="34" y="170"/>
                  <a:pt x="39" y="171"/>
                </a:cubicBezTo>
                <a:cubicBezTo>
                  <a:pt x="59" y="173"/>
                  <a:pt x="123" y="174"/>
                  <a:pt x="123" y="174"/>
                </a:cubicBezTo>
                <a:cubicBezTo>
                  <a:pt x="123" y="174"/>
                  <a:pt x="175" y="173"/>
                  <a:pt x="209" y="171"/>
                </a:cubicBezTo>
                <a:cubicBezTo>
                  <a:pt x="214" y="170"/>
                  <a:pt x="224"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898"/>
          <p:cNvSpPr>
            <a:spLocks/>
          </p:cNvSpPr>
          <p:nvPr userDrawn="1"/>
        </p:nvSpPr>
        <p:spPr bwMode="auto">
          <a:xfrm>
            <a:off x="10050075"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899"/>
          <p:cNvSpPr>
            <a:spLocks/>
          </p:cNvSpPr>
          <p:nvPr userDrawn="1"/>
        </p:nvSpPr>
        <p:spPr bwMode="auto">
          <a:xfrm>
            <a:off x="10050075"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900"/>
          <p:cNvSpPr>
            <a:spLocks/>
          </p:cNvSpPr>
          <p:nvPr userDrawn="1"/>
        </p:nvSpPr>
        <p:spPr bwMode="auto">
          <a:xfrm>
            <a:off x="10437940" y="6362576"/>
            <a:ext cx="471442" cy="333499"/>
          </a:xfrm>
          <a:custGeom>
            <a:avLst/>
            <a:gdLst>
              <a:gd name="T0" fmla="*/ 244 w 246"/>
              <a:gd name="T1" fmla="*/ 38 h 174"/>
              <a:gd name="T2" fmla="*/ 234 w 246"/>
              <a:gd name="T3" fmla="*/ 13 h 174"/>
              <a:gd name="T4" fmla="*/ 210 w 246"/>
              <a:gd name="T5" fmla="*/ 3 h 174"/>
              <a:gd name="T6" fmla="*/ 123 w 246"/>
              <a:gd name="T7" fmla="*/ 0 h 174"/>
              <a:gd name="T8" fmla="*/ 123 w 246"/>
              <a:gd name="T9" fmla="*/ 0 h 174"/>
              <a:gd name="T10" fmla="*/ 37 w 246"/>
              <a:gd name="T11" fmla="*/ 3 h 174"/>
              <a:gd name="T12" fmla="*/ 13 w 246"/>
              <a:gd name="T13" fmla="*/ 13 h 174"/>
              <a:gd name="T14" fmla="*/ 3 w 246"/>
              <a:gd name="T15" fmla="*/ 38 h 174"/>
              <a:gd name="T16" fmla="*/ 0 w 246"/>
              <a:gd name="T17" fmla="*/ 78 h 174"/>
              <a:gd name="T18" fmla="*/ 0 w 246"/>
              <a:gd name="T19" fmla="*/ 96 h 174"/>
              <a:gd name="T20" fmla="*/ 3 w 246"/>
              <a:gd name="T21" fmla="*/ 136 h 174"/>
              <a:gd name="T22" fmla="*/ 13 w 246"/>
              <a:gd name="T23" fmla="*/ 161 h 174"/>
              <a:gd name="T24" fmla="*/ 40 w 246"/>
              <a:gd name="T25" fmla="*/ 171 h 174"/>
              <a:gd name="T26" fmla="*/ 123 w 246"/>
              <a:gd name="T27" fmla="*/ 174 h 174"/>
              <a:gd name="T28" fmla="*/ 210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2" y="21"/>
                  <a:pt x="234" y="13"/>
                </a:cubicBezTo>
                <a:cubicBezTo>
                  <a:pt x="225" y="4"/>
                  <a:pt x="214" y="4"/>
                  <a:pt x="210" y="3"/>
                </a:cubicBezTo>
                <a:cubicBezTo>
                  <a:pt x="175" y="0"/>
                  <a:pt x="123" y="0"/>
                  <a:pt x="123" y="0"/>
                </a:cubicBezTo>
                <a:cubicBezTo>
                  <a:pt x="123" y="0"/>
                  <a:pt x="123" y="0"/>
                  <a:pt x="123" y="0"/>
                </a:cubicBezTo>
                <a:cubicBezTo>
                  <a:pt x="123" y="0"/>
                  <a:pt x="72" y="0"/>
                  <a:pt x="37" y="3"/>
                </a:cubicBezTo>
                <a:cubicBezTo>
                  <a:pt x="32" y="4"/>
                  <a:pt x="22" y="4"/>
                  <a:pt x="13"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3" y="161"/>
                </a:cubicBezTo>
                <a:cubicBezTo>
                  <a:pt x="22" y="170"/>
                  <a:pt x="34" y="170"/>
                  <a:pt x="40" y="171"/>
                </a:cubicBezTo>
                <a:cubicBezTo>
                  <a:pt x="59" y="173"/>
                  <a:pt x="123" y="174"/>
                  <a:pt x="123" y="174"/>
                </a:cubicBezTo>
                <a:cubicBezTo>
                  <a:pt x="123" y="174"/>
                  <a:pt x="175" y="173"/>
                  <a:pt x="210" y="171"/>
                </a:cubicBezTo>
                <a:cubicBezTo>
                  <a:pt x="214" y="170"/>
                  <a:pt x="225" y="170"/>
                  <a:pt x="234" y="161"/>
                </a:cubicBezTo>
                <a:cubicBezTo>
                  <a:pt x="242"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901"/>
          <p:cNvSpPr>
            <a:spLocks/>
          </p:cNvSpPr>
          <p:nvPr userDrawn="1"/>
        </p:nvSpPr>
        <p:spPr bwMode="auto">
          <a:xfrm>
            <a:off x="10623758"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902"/>
          <p:cNvSpPr>
            <a:spLocks/>
          </p:cNvSpPr>
          <p:nvPr userDrawn="1"/>
        </p:nvSpPr>
        <p:spPr bwMode="auto">
          <a:xfrm>
            <a:off x="10623758"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903"/>
          <p:cNvSpPr>
            <a:spLocks/>
          </p:cNvSpPr>
          <p:nvPr userDrawn="1"/>
        </p:nvSpPr>
        <p:spPr bwMode="auto">
          <a:xfrm>
            <a:off x="11010811" y="6362576"/>
            <a:ext cx="472254" cy="333499"/>
          </a:xfrm>
          <a:custGeom>
            <a:avLst/>
            <a:gdLst>
              <a:gd name="T0" fmla="*/ 243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2 w 246"/>
              <a:gd name="T15" fmla="*/ 38 h 174"/>
              <a:gd name="T16" fmla="*/ 0 w 246"/>
              <a:gd name="T17" fmla="*/ 78 h 174"/>
              <a:gd name="T18" fmla="*/ 0 w 246"/>
              <a:gd name="T19" fmla="*/ 96 h 174"/>
              <a:gd name="T20" fmla="*/ 2 w 246"/>
              <a:gd name="T21" fmla="*/ 136 h 174"/>
              <a:gd name="T22" fmla="*/ 12 w 246"/>
              <a:gd name="T23" fmla="*/ 161 h 174"/>
              <a:gd name="T24" fmla="*/ 39 w 246"/>
              <a:gd name="T25" fmla="*/ 171 h 174"/>
              <a:gd name="T26" fmla="*/ 123 w 246"/>
              <a:gd name="T27" fmla="*/ 174 h 174"/>
              <a:gd name="T28" fmla="*/ 209 w 246"/>
              <a:gd name="T29" fmla="*/ 171 h 174"/>
              <a:gd name="T30" fmla="*/ 234 w 246"/>
              <a:gd name="T31" fmla="*/ 161 h 174"/>
              <a:gd name="T32" fmla="*/ 243 w 246"/>
              <a:gd name="T33" fmla="*/ 136 h 174"/>
              <a:gd name="T34" fmla="*/ 246 w 246"/>
              <a:gd name="T35" fmla="*/ 96 h 174"/>
              <a:gd name="T36" fmla="*/ 246 w 246"/>
              <a:gd name="T37" fmla="*/ 78 h 174"/>
              <a:gd name="T38" fmla="*/ 243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3" y="38"/>
                </a:moveTo>
                <a:cubicBezTo>
                  <a:pt x="243" y="38"/>
                  <a:pt x="241" y="21"/>
                  <a:pt x="234" y="13"/>
                </a:cubicBezTo>
                <a:cubicBezTo>
                  <a:pt x="224" y="4"/>
                  <a:pt x="214" y="4"/>
                  <a:pt x="209" y="3"/>
                </a:cubicBezTo>
                <a:cubicBezTo>
                  <a:pt x="175" y="0"/>
                  <a:pt x="123" y="0"/>
                  <a:pt x="123" y="0"/>
                </a:cubicBezTo>
                <a:cubicBezTo>
                  <a:pt x="123" y="0"/>
                  <a:pt x="123" y="0"/>
                  <a:pt x="123" y="0"/>
                </a:cubicBezTo>
                <a:cubicBezTo>
                  <a:pt x="123" y="0"/>
                  <a:pt x="71" y="0"/>
                  <a:pt x="37" y="3"/>
                </a:cubicBezTo>
                <a:cubicBezTo>
                  <a:pt x="32" y="4"/>
                  <a:pt x="21" y="4"/>
                  <a:pt x="12" y="13"/>
                </a:cubicBezTo>
                <a:cubicBezTo>
                  <a:pt x="5" y="21"/>
                  <a:pt x="2" y="38"/>
                  <a:pt x="2" y="38"/>
                </a:cubicBezTo>
                <a:cubicBezTo>
                  <a:pt x="2" y="38"/>
                  <a:pt x="0" y="58"/>
                  <a:pt x="0" y="78"/>
                </a:cubicBezTo>
                <a:cubicBezTo>
                  <a:pt x="0" y="96"/>
                  <a:pt x="0" y="96"/>
                  <a:pt x="0" y="96"/>
                </a:cubicBezTo>
                <a:cubicBezTo>
                  <a:pt x="0" y="116"/>
                  <a:pt x="2" y="136"/>
                  <a:pt x="2" y="136"/>
                </a:cubicBezTo>
                <a:cubicBezTo>
                  <a:pt x="2" y="136"/>
                  <a:pt x="5" y="153"/>
                  <a:pt x="12" y="161"/>
                </a:cubicBezTo>
                <a:cubicBezTo>
                  <a:pt x="21" y="170"/>
                  <a:pt x="34" y="170"/>
                  <a:pt x="39" y="171"/>
                </a:cubicBezTo>
                <a:cubicBezTo>
                  <a:pt x="59" y="173"/>
                  <a:pt x="123" y="174"/>
                  <a:pt x="123" y="174"/>
                </a:cubicBezTo>
                <a:cubicBezTo>
                  <a:pt x="123" y="174"/>
                  <a:pt x="175" y="173"/>
                  <a:pt x="209" y="171"/>
                </a:cubicBezTo>
                <a:cubicBezTo>
                  <a:pt x="214" y="170"/>
                  <a:pt x="224" y="170"/>
                  <a:pt x="234" y="161"/>
                </a:cubicBezTo>
                <a:cubicBezTo>
                  <a:pt x="241" y="153"/>
                  <a:pt x="243" y="136"/>
                  <a:pt x="243" y="136"/>
                </a:cubicBezTo>
                <a:cubicBezTo>
                  <a:pt x="243" y="136"/>
                  <a:pt x="246" y="116"/>
                  <a:pt x="246" y="96"/>
                </a:cubicBezTo>
                <a:cubicBezTo>
                  <a:pt x="246" y="78"/>
                  <a:pt x="246" y="78"/>
                  <a:pt x="246" y="78"/>
                </a:cubicBezTo>
                <a:cubicBezTo>
                  <a:pt x="246" y="58"/>
                  <a:pt x="243" y="38"/>
                  <a:pt x="243"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904"/>
          <p:cNvSpPr>
            <a:spLocks/>
          </p:cNvSpPr>
          <p:nvPr userDrawn="1"/>
        </p:nvSpPr>
        <p:spPr bwMode="auto">
          <a:xfrm>
            <a:off x="11195006" y="6462382"/>
            <a:ext cx="128206" cy="133887"/>
          </a:xfrm>
          <a:custGeom>
            <a:avLst/>
            <a:gdLst>
              <a:gd name="T0" fmla="*/ 0 w 158"/>
              <a:gd name="T1" fmla="*/ 0 h 165"/>
              <a:gd name="T2" fmla="*/ 158 w 158"/>
              <a:gd name="T3" fmla="*/ 83 h 165"/>
              <a:gd name="T4" fmla="*/ 0 w 158"/>
              <a:gd name="T5" fmla="*/ 165 h 165"/>
              <a:gd name="T6" fmla="*/ 0 w 158"/>
              <a:gd name="T7" fmla="*/ 0 h 165"/>
            </a:gdLst>
            <a:ahLst/>
            <a:cxnLst>
              <a:cxn ang="0">
                <a:pos x="T0" y="T1"/>
              </a:cxn>
              <a:cxn ang="0">
                <a:pos x="T2" y="T3"/>
              </a:cxn>
              <a:cxn ang="0">
                <a:pos x="T4" y="T5"/>
              </a:cxn>
              <a:cxn ang="0">
                <a:pos x="T6" y="T7"/>
              </a:cxn>
            </a:cxnLst>
            <a:rect l="0" t="0" r="r" b="b"/>
            <a:pathLst>
              <a:path w="158" h="165">
                <a:moveTo>
                  <a:pt x="0" y="0"/>
                </a:moveTo>
                <a:lnTo>
                  <a:pt x="158"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905"/>
          <p:cNvSpPr>
            <a:spLocks/>
          </p:cNvSpPr>
          <p:nvPr userDrawn="1"/>
        </p:nvSpPr>
        <p:spPr bwMode="auto">
          <a:xfrm>
            <a:off x="11195006" y="6462382"/>
            <a:ext cx="128206" cy="77086"/>
          </a:xfrm>
          <a:custGeom>
            <a:avLst/>
            <a:gdLst>
              <a:gd name="T0" fmla="*/ 0 w 158"/>
              <a:gd name="T1" fmla="*/ 0 h 95"/>
              <a:gd name="T2" fmla="*/ 158 w 158"/>
              <a:gd name="T3" fmla="*/ 83 h 95"/>
              <a:gd name="T4" fmla="*/ 137 w 158"/>
              <a:gd name="T5" fmla="*/ 95 h 95"/>
              <a:gd name="T6" fmla="*/ 0 w 158"/>
              <a:gd name="T7" fmla="*/ 0 h 95"/>
            </a:gdLst>
            <a:ahLst/>
            <a:cxnLst>
              <a:cxn ang="0">
                <a:pos x="T0" y="T1"/>
              </a:cxn>
              <a:cxn ang="0">
                <a:pos x="T2" y="T3"/>
              </a:cxn>
              <a:cxn ang="0">
                <a:pos x="T4" y="T5"/>
              </a:cxn>
              <a:cxn ang="0">
                <a:pos x="T6" y="T7"/>
              </a:cxn>
            </a:cxnLst>
            <a:rect l="0" t="0" r="r" b="b"/>
            <a:pathLst>
              <a:path w="158" h="95">
                <a:moveTo>
                  <a:pt x="0" y="0"/>
                </a:moveTo>
                <a:lnTo>
                  <a:pt x="158" y="83"/>
                </a:lnTo>
                <a:lnTo>
                  <a:pt x="137"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906"/>
          <p:cNvSpPr>
            <a:spLocks/>
          </p:cNvSpPr>
          <p:nvPr userDrawn="1"/>
        </p:nvSpPr>
        <p:spPr bwMode="auto">
          <a:xfrm>
            <a:off x="11582059" y="6362576"/>
            <a:ext cx="472254" cy="333499"/>
          </a:xfrm>
          <a:custGeom>
            <a:avLst/>
            <a:gdLst>
              <a:gd name="T0" fmla="*/ 244 w 246"/>
              <a:gd name="T1" fmla="*/ 38 h 174"/>
              <a:gd name="T2" fmla="*/ 234 w 246"/>
              <a:gd name="T3" fmla="*/ 13 h 174"/>
              <a:gd name="T4" fmla="*/ 209 w 246"/>
              <a:gd name="T5" fmla="*/ 3 h 174"/>
              <a:gd name="T6" fmla="*/ 123 w 246"/>
              <a:gd name="T7" fmla="*/ 0 h 174"/>
              <a:gd name="T8" fmla="*/ 123 w 246"/>
              <a:gd name="T9" fmla="*/ 0 h 174"/>
              <a:gd name="T10" fmla="*/ 37 w 246"/>
              <a:gd name="T11" fmla="*/ 3 h 174"/>
              <a:gd name="T12" fmla="*/ 12 w 246"/>
              <a:gd name="T13" fmla="*/ 13 h 174"/>
              <a:gd name="T14" fmla="*/ 3 w 246"/>
              <a:gd name="T15" fmla="*/ 38 h 174"/>
              <a:gd name="T16" fmla="*/ 0 w 246"/>
              <a:gd name="T17" fmla="*/ 78 h 174"/>
              <a:gd name="T18" fmla="*/ 0 w 246"/>
              <a:gd name="T19" fmla="*/ 96 h 174"/>
              <a:gd name="T20" fmla="*/ 3 w 246"/>
              <a:gd name="T21" fmla="*/ 136 h 174"/>
              <a:gd name="T22" fmla="*/ 12 w 246"/>
              <a:gd name="T23" fmla="*/ 161 h 174"/>
              <a:gd name="T24" fmla="*/ 40 w 246"/>
              <a:gd name="T25" fmla="*/ 171 h 174"/>
              <a:gd name="T26" fmla="*/ 123 w 246"/>
              <a:gd name="T27" fmla="*/ 174 h 174"/>
              <a:gd name="T28" fmla="*/ 209 w 246"/>
              <a:gd name="T29" fmla="*/ 171 h 174"/>
              <a:gd name="T30" fmla="*/ 234 w 246"/>
              <a:gd name="T31" fmla="*/ 161 h 174"/>
              <a:gd name="T32" fmla="*/ 244 w 246"/>
              <a:gd name="T33" fmla="*/ 136 h 174"/>
              <a:gd name="T34" fmla="*/ 246 w 246"/>
              <a:gd name="T35" fmla="*/ 96 h 174"/>
              <a:gd name="T36" fmla="*/ 246 w 246"/>
              <a:gd name="T37" fmla="*/ 78 h 174"/>
              <a:gd name="T38" fmla="*/ 244 w 246"/>
              <a:gd name="T39" fmla="*/ 3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4">
                <a:moveTo>
                  <a:pt x="244" y="38"/>
                </a:moveTo>
                <a:cubicBezTo>
                  <a:pt x="244" y="38"/>
                  <a:pt x="241" y="21"/>
                  <a:pt x="234" y="13"/>
                </a:cubicBezTo>
                <a:cubicBezTo>
                  <a:pt x="225" y="4"/>
                  <a:pt x="214" y="4"/>
                  <a:pt x="209" y="3"/>
                </a:cubicBezTo>
                <a:cubicBezTo>
                  <a:pt x="175" y="0"/>
                  <a:pt x="123" y="0"/>
                  <a:pt x="123" y="0"/>
                </a:cubicBezTo>
                <a:cubicBezTo>
                  <a:pt x="123" y="0"/>
                  <a:pt x="123" y="0"/>
                  <a:pt x="123" y="0"/>
                </a:cubicBezTo>
                <a:cubicBezTo>
                  <a:pt x="123" y="0"/>
                  <a:pt x="72" y="0"/>
                  <a:pt x="37" y="3"/>
                </a:cubicBezTo>
                <a:cubicBezTo>
                  <a:pt x="32" y="4"/>
                  <a:pt x="22" y="4"/>
                  <a:pt x="12" y="13"/>
                </a:cubicBezTo>
                <a:cubicBezTo>
                  <a:pt x="5" y="21"/>
                  <a:pt x="3" y="38"/>
                  <a:pt x="3" y="38"/>
                </a:cubicBezTo>
                <a:cubicBezTo>
                  <a:pt x="3" y="38"/>
                  <a:pt x="0" y="58"/>
                  <a:pt x="0" y="78"/>
                </a:cubicBezTo>
                <a:cubicBezTo>
                  <a:pt x="0" y="96"/>
                  <a:pt x="0" y="96"/>
                  <a:pt x="0" y="96"/>
                </a:cubicBezTo>
                <a:cubicBezTo>
                  <a:pt x="0" y="116"/>
                  <a:pt x="3" y="136"/>
                  <a:pt x="3" y="136"/>
                </a:cubicBezTo>
                <a:cubicBezTo>
                  <a:pt x="3" y="136"/>
                  <a:pt x="5" y="153"/>
                  <a:pt x="12" y="161"/>
                </a:cubicBezTo>
                <a:cubicBezTo>
                  <a:pt x="22" y="170"/>
                  <a:pt x="34" y="170"/>
                  <a:pt x="40" y="171"/>
                </a:cubicBezTo>
                <a:cubicBezTo>
                  <a:pt x="59" y="173"/>
                  <a:pt x="123" y="174"/>
                  <a:pt x="123" y="174"/>
                </a:cubicBezTo>
                <a:cubicBezTo>
                  <a:pt x="123" y="174"/>
                  <a:pt x="175" y="173"/>
                  <a:pt x="209" y="171"/>
                </a:cubicBezTo>
                <a:cubicBezTo>
                  <a:pt x="214" y="170"/>
                  <a:pt x="225" y="170"/>
                  <a:pt x="234" y="161"/>
                </a:cubicBezTo>
                <a:cubicBezTo>
                  <a:pt x="241" y="153"/>
                  <a:pt x="244" y="136"/>
                  <a:pt x="244" y="136"/>
                </a:cubicBezTo>
                <a:cubicBezTo>
                  <a:pt x="244" y="136"/>
                  <a:pt x="246" y="116"/>
                  <a:pt x="246" y="96"/>
                </a:cubicBezTo>
                <a:cubicBezTo>
                  <a:pt x="246" y="78"/>
                  <a:pt x="246" y="78"/>
                  <a:pt x="246" y="78"/>
                </a:cubicBezTo>
                <a:cubicBezTo>
                  <a:pt x="246" y="58"/>
                  <a:pt x="244" y="38"/>
                  <a:pt x="244" y="38"/>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907"/>
          <p:cNvSpPr>
            <a:spLocks/>
          </p:cNvSpPr>
          <p:nvPr userDrawn="1"/>
        </p:nvSpPr>
        <p:spPr bwMode="auto">
          <a:xfrm>
            <a:off x="11766255" y="6462382"/>
            <a:ext cx="130641" cy="133887"/>
          </a:xfrm>
          <a:custGeom>
            <a:avLst/>
            <a:gdLst>
              <a:gd name="T0" fmla="*/ 0 w 161"/>
              <a:gd name="T1" fmla="*/ 0 h 165"/>
              <a:gd name="T2" fmla="*/ 161 w 161"/>
              <a:gd name="T3" fmla="*/ 83 h 165"/>
              <a:gd name="T4" fmla="*/ 0 w 161"/>
              <a:gd name="T5" fmla="*/ 165 h 165"/>
              <a:gd name="T6" fmla="*/ 0 w 161"/>
              <a:gd name="T7" fmla="*/ 0 h 165"/>
            </a:gdLst>
            <a:ahLst/>
            <a:cxnLst>
              <a:cxn ang="0">
                <a:pos x="T0" y="T1"/>
              </a:cxn>
              <a:cxn ang="0">
                <a:pos x="T2" y="T3"/>
              </a:cxn>
              <a:cxn ang="0">
                <a:pos x="T4" y="T5"/>
              </a:cxn>
              <a:cxn ang="0">
                <a:pos x="T6" y="T7"/>
              </a:cxn>
            </a:cxnLst>
            <a:rect l="0" t="0" r="r" b="b"/>
            <a:pathLst>
              <a:path w="161" h="165">
                <a:moveTo>
                  <a:pt x="0" y="0"/>
                </a:moveTo>
                <a:lnTo>
                  <a:pt x="161" y="83"/>
                </a:lnTo>
                <a:lnTo>
                  <a:pt x="0" y="165"/>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908"/>
          <p:cNvSpPr>
            <a:spLocks/>
          </p:cNvSpPr>
          <p:nvPr userDrawn="1"/>
        </p:nvSpPr>
        <p:spPr bwMode="auto">
          <a:xfrm>
            <a:off x="11766255" y="6462382"/>
            <a:ext cx="130641" cy="77086"/>
          </a:xfrm>
          <a:custGeom>
            <a:avLst/>
            <a:gdLst>
              <a:gd name="T0" fmla="*/ 0 w 161"/>
              <a:gd name="T1" fmla="*/ 0 h 95"/>
              <a:gd name="T2" fmla="*/ 161 w 161"/>
              <a:gd name="T3" fmla="*/ 83 h 95"/>
              <a:gd name="T4" fmla="*/ 140 w 161"/>
              <a:gd name="T5" fmla="*/ 95 h 95"/>
              <a:gd name="T6" fmla="*/ 0 w 161"/>
              <a:gd name="T7" fmla="*/ 0 h 95"/>
            </a:gdLst>
            <a:ahLst/>
            <a:cxnLst>
              <a:cxn ang="0">
                <a:pos x="T0" y="T1"/>
              </a:cxn>
              <a:cxn ang="0">
                <a:pos x="T2" y="T3"/>
              </a:cxn>
              <a:cxn ang="0">
                <a:pos x="T4" y="T5"/>
              </a:cxn>
              <a:cxn ang="0">
                <a:pos x="T6" y="T7"/>
              </a:cxn>
            </a:cxnLst>
            <a:rect l="0" t="0" r="r" b="b"/>
            <a:pathLst>
              <a:path w="161" h="95">
                <a:moveTo>
                  <a:pt x="0" y="0"/>
                </a:moveTo>
                <a:lnTo>
                  <a:pt x="161" y="83"/>
                </a:lnTo>
                <a:lnTo>
                  <a:pt x="140" y="95"/>
                </a:lnTo>
                <a:lnTo>
                  <a:pt x="0" y="0"/>
                </a:lnTo>
                <a:close/>
              </a:path>
            </a:pathLst>
          </a:custGeom>
          <a:solidFill>
            <a:srgbClr val="BCBCB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909"/>
          <p:cNvSpPr>
            <a:spLocks/>
          </p:cNvSpPr>
          <p:nvPr userDrawn="1"/>
        </p:nvSpPr>
        <p:spPr bwMode="auto">
          <a:xfrm>
            <a:off x="1288228" y="1917550"/>
            <a:ext cx="471442" cy="331876"/>
          </a:xfrm>
          <a:custGeom>
            <a:avLst/>
            <a:gdLst>
              <a:gd name="T0" fmla="*/ 244 w 246"/>
              <a:gd name="T1" fmla="*/ 37 h 173"/>
              <a:gd name="T2" fmla="*/ 234 w 246"/>
              <a:gd name="T3" fmla="*/ 12 h 173"/>
              <a:gd name="T4" fmla="*/ 209 w 246"/>
              <a:gd name="T5" fmla="*/ 2 h 173"/>
              <a:gd name="T6" fmla="*/ 123 w 246"/>
              <a:gd name="T7" fmla="*/ 0 h 173"/>
              <a:gd name="T8" fmla="*/ 123 w 246"/>
              <a:gd name="T9" fmla="*/ 0 h 173"/>
              <a:gd name="T10" fmla="*/ 37 w 246"/>
              <a:gd name="T11" fmla="*/ 2 h 173"/>
              <a:gd name="T12" fmla="*/ 12 w 246"/>
              <a:gd name="T13" fmla="*/ 12 h 173"/>
              <a:gd name="T14" fmla="*/ 2 w 246"/>
              <a:gd name="T15" fmla="*/ 37 h 173"/>
              <a:gd name="T16" fmla="*/ 0 w 246"/>
              <a:gd name="T17" fmla="*/ 77 h 173"/>
              <a:gd name="T18" fmla="*/ 0 w 246"/>
              <a:gd name="T19" fmla="*/ 95 h 173"/>
              <a:gd name="T20" fmla="*/ 2 w 246"/>
              <a:gd name="T21" fmla="*/ 135 h 173"/>
              <a:gd name="T22" fmla="*/ 12 w 246"/>
              <a:gd name="T23" fmla="*/ 160 h 173"/>
              <a:gd name="T24" fmla="*/ 39 w 246"/>
              <a:gd name="T25" fmla="*/ 170 h 173"/>
              <a:gd name="T26" fmla="*/ 123 w 246"/>
              <a:gd name="T27" fmla="*/ 173 h 173"/>
              <a:gd name="T28" fmla="*/ 209 w 246"/>
              <a:gd name="T29" fmla="*/ 170 h 173"/>
              <a:gd name="T30" fmla="*/ 234 w 246"/>
              <a:gd name="T31" fmla="*/ 160 h 173"/>
              <a:gd name="T32" fmla="*/ 244 w 246"/>
              <a:gd name="T33" fmla="*/ 135 h 173"/>
              <a:gd name="T34" fmla="*/ 246 w 246"/>
              <a:gd name="T35" fmla="*/ 95 h 173"/>
              <a:gd name="T36" fmla="*/ 246 w 246"/>
              <a:gd name="T37" fmla="*/ 77 h 173"/>
              <a:gd name="T38" fmla="*/ 244 w 246"/>
              <a:gd name="T39" fmla="*/ 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173">
                <a:moveTo>
                  <a:pt x="244" y="37"/>
                </a:moveTo>
                <a:cubicBezTo>
                  <a:pt x="244" y="37"/>
                  <a:pt x="241" y="20"/>
                  <a:pt x="234" y="12"/>
                </a:cubicBezTo>
                <a:cubicBezTo>
                  <a:pt x="224" y="3"/>
                  <a:pt x="214" y="3"/>
                  <a:pt x="209" y="2"/>
                </a:cubicBezTo>
                <a:cubicBezTo>
                  <a:pt x="175" y="0"/>
                  <a:pt x="123" y="0"/>
                  <a:pt x="123" y="0"/>
                </a:cubicBezTo>
                <a:cubicBezTo>
                  <a:pt x="123" y="0"/>
                  <a:pt x="123" y="0"/>
                  <a:pt x="123" y="0"/>
                </a:cubicBezTo>
                <a:cubicBezTo>
                  <a:pt x="123" y="0"/>
                  <a:pt x="71" y="0"/>
                  <a:pt x="37" y="2"/>
                </a:cubicBezTo>
                <a:cubicBezTo>
                  <a:pt x="32" y="3"/>
                  <a:pt x="22" y="3"/>
                  <a:pt x="12" y="12"/>
                </a:cubicBezTo>
                <a:cubicBezTo>
                  <a:pt x="5" y="20"/>
                  <a:pt x="2" y="37"/>
                  <a:pt x="2" y="37"/>
                </a:cubicBezTo>
                <a:cubicBezTo>
                  <a:pt x="2" y="37"/>
                  <a:pt x="0" y="57"/>
                  <a:pt x="0" y="77"/>
                </a:cubicBezTo>
                <a:cubicBezTo>
                  <a:pt x="0" y="95"/>
                  <a:pt x="0" y="95"/>
                  <a:pt x="0" y="95"/>
                </a:cubicBezTo>
                <a:cubicBezTo>
                  <a:pt x="0" y="115"/>
                  <a:pt x="2" y="135"/>
                  <a:pt x="2" y="135"/>
                </a:cubicBezTo>
                <a:cubicBezTo>
                  <a:pt x="2" y="135"/>
                  <a:pt x="5" y="152"/>
                  <a:pt x="12" y="160"/>
                </a:cubicBezTo>
                <a:cubicBezTo>
                  <a:pt x="22" y="169"/>
                  <a:pt x="34" y="169"/>
                  <a:pt x="39" y="170"/>
                </a:cubicBezTo>
                <a:cubicBezTo>
                  <a:pt x="59" y="172"/>
                  <a:pt x="123" y="173"/>
                  <a:pt x="123" y="173"/>
                </a:cubicBezTo>
                <a:cubicBezTo>
                  <a:pt x="123" y="173"/>
                  <a:pt x="175" y="173"/>
                  <a:pt x="209" y="170"/>
                </a:cubicBezTo>
                <a:cubicBezTo>
                  <a:pt x="214" y="169"/>
                  <a:pt x="224" y="169"/>
                  <a:pt x="234" y="160"/>
                </a:cubicBezTo>
                <a:cubicBezTo>
                  <a:pt x="241" y="152"/>
                  <a:pt x="244" y="135"/>
                  <a:pt x="244" y="135"/>
                </a:cubicBezTo>
                <a:cubicBezTo>
                  <a:pt x="244" y="135"/>
                  <a:pt x="246" y="115"/>
                  <a:pt x="246" y="95"/>
                </a:cubicBezTo>
                <a:cubicBezTo>
                  <a:pt x="246" y="77"/>
                  <a:pt x="246" y="77"/>
                  <a:pt x="246" y="77"/>
                </a:cubicBezTo>
                <a:cubicBezTo>
                  <a:pt x="246" y="57"/>
                  <a:pt x="244" y="37"/>
                  <a:pt x="244" y="37"/>
                </a:cubicBezTo>
              </a:path>
            </a:pathLst>
          </a:custGeom>
          <a:solidFill>
            <a:schemeClr val="accent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910"/>
          <p:cNvSpPr>
            <a:spLocks/>
          </p:cNvSpPr>
          <p:nvPr userDrawn="1"/>
        </p:nvSpPr>
        <p:spPr bwMode="white">
          <a:xfrm>
            <a:off x="1412377" y="1971915"/>
            <a:ext cx="222332" cy="222332"/>
          </a:xfrm>
          <a:custGeom>
            <a:avLst/>
            <a:gdLst>
              <a:gd name="T0" fmla="*/ 0 w 116"/>
              <a:gd name="T1" fmla="*/ 56 h 116"/>
              <a:gd name="T2" fmla="*/ 56 w 116"/>
              <a:gd name="T3" fmla="*/ 0 h 116"/>
              <a:gd name="T4" fmla="*/ 60 w 116"/>
              <a:gd name="T5" fmla="*/ 0 h 116"/>
              <a:gd name="T6" fmla="*/ 116 w 116"/>
              <a:gd name="T7" fmla="*/ 56 h 116"/>
              <a:gd name="T8" fmla="*/ 116 w 116"/>
              <a:gd name="T9" fmla="*/ 60 h 116"/>
              <a:gd name="T10" fmla="*/ 60 w 116"/>
              <a:gd name="T11" fmla="*/ 116 h 116"/>
              <a:gd name="T12" fmla="*/ 56 w 116"/>
              <a:gd name="T13" fmla="*/ 116 h 116"/>
              <a:gd name="T14" fmla="*/ 0 w 116"/>
              <a:gd name="T15" fmla="*/ 60 h 116"/>
              <a:gd name="T16" fmla="*/ 0 w 116"/>
              <a:gd name="T17" fmla="*/ 5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16">
                <a:moveTo>
                  <a:pt x="0" y="56"/>
                </a:moveTo>
                <a:cubicBezTo>
                  <a:pt x="46" y="55"/>
                  <a:pt x="55" y="45"/>
                  <a:pt x="56" y="0"/>
                </a:cubicBezTo>
                <a:cubicBezTo>
                  <a:pt x="60" y="0"/>
                  <a:pt x="60" y="0"/>
                  <a:pt x="60" y="0"/>
                </a:cubicBezTo>
                <a:cubicBezTo>
                  <a:pt x="61" y="45"/>
                  <a:pt x="70" y="55"/>
                  <a:pt x="116" y="56"/>
                </a:cubicBezTo>
                <a:cubicBezTo>
                  <a:pt x="116" y="60"/>
                  <a:pt x="116" y="60"/>
                  <a:pt x="116" y="60"/>
                </a:cubicBezTo>
                <a:cubicBezTo>
                  <a:pt x="70" y="61"/>
                  <a:pt x="61" y="71"/>
                  <a:pt x="60" y="116"/>
                </a:cubicBezTo>
                <a:cubicBezTo>
                  <a:pt x="56" y="116"/>
                  <a:pt x="56" y="116"/>
                  <a:pt x="56" y="116"/>
                </a:cubicBezTo>
                <a:cubicBezTo>
                  <a:pt x="55" y="71"/>
                  <a:pt x="46" y="61"/>
                  <a:pt x="0" y="60"/>
                </a:cubicBezTo>
                <a:cubicBezTo>
                  <a:pt x="0" y="56"/>
                  <a:pt x="0" y="56"/>
                  <a:pt x="0" y="5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926" name="Group 925"/>
          <p:cNvGrpSpPr/>
          <p:nvPr userDrawn="1"/>
        </p:nvGrpSpPr>
        <p:grpSpPr>
          <a:xfrm>
            <a:off x="1864128" y="2008101"/>
            <a:ext cx="1040474" cy="149961"/>
            <a:chOff x="-865188" y="2427288"/>
            <a:chExt cx="13922376" cy="2006600"/>
          </a:xfrm>
        </p:grpSpPr>
        <p:sp>
          <p:nvSpPr>
            <p:cNvPr id="919" name="Freeform 914"/>
            <p:cNvSpPr>
              <a:spLocks/>
            </p:cNvSpPr>
            <p:nvPr userDrawn="1"/>
          </p:nvSpPr>
          <p:spPr bwMode="auto">
            <a:xfrm>
              <a:off x="-865188" y="2427288"/>
              <a:ext cx="1665288" cy="2006600"/>
            </a:xfrm>
            <a:custGeom>
              <a:avLst/>
              <a:gdLst>
                <a:gd name="T0" fmla="*/ 0 w 444"/>
                <a:gd name="T1" fmla="*/ 14 h 532"/>
                <a:gd name="T2" fmla="*/ 14 w 444"/>
                <a:gd name="T3" fmla="*/ 0 h 532"/>
                <a:gd name="T4" fmla="*/ 25 w 444"/>
                <a:gd name="T5" fmla="*/ 0 h 532"/>
                <a:gd name="T6" fmla="*/ 43 w 444"/>
                <a:gd name="T7" fmla="*/ 11 h 532"/>
                <a:gd name="T8" fmla="*/ 327 w 444"/>
                <a:gd name="T9" fmla="*/ 284 h 532"/>
                <a:gd name="T10" fmla="*/ 327 w 444"/>
                <a:gd name="T11" fmla="*/ 284 h 532"/>
                <a:gd name="T12" fmla="*/ 327 w 444"/>
                <a:gd name="T13" fmla="*/ 22 h 532"/>
                <a:gd name="T14" fmla="*/ 341 w 444"/>
                <a:gd name="T15" fmla="*/ 8 h 532"/>
                <a:gd name="T16" fmla="*/ 430 w 444"/>
                <a:gd name="T17" fmla="*/ 8 h 532"/>
                <a:gd name="T18" fmla="*/ 444 w 444"/>
                <a:gd name="T19" fmla="*/ 22 h 532"/>
                <a:gd name="T20" fmla="*/ 444 w 444"/>
                <a:gd name="T21" fmla="*/ 519 h 532"/>
                <a:gd name="T22" fmla="*/ 430 w 444"/>
                <a:gd name="T23" fmla="*/ 532 h 532"/>
                <a:gd name="T24" fmla="*/ 423 w 444"/>
                <a:gd name="T25" fmla="*/ 532 h 532"/>
                <a:gd name="T26" fmla="*/ 404 w 444"/>
                <a:gd name="T27" fmla="*/ 524 h 532"/>
                <a:gd name="T28" fmla="*/ 117 w 444"/>
                <a:gd name="T29" fmla="*/ 235 h 532"/>
                <a:gd name="T30" fmla="*/ 116 w 444"/>
                <a:gd name="T31" fmla="*/ 235 h 532"/>
                <a:gd name="T32" fmla="*/ 116 w 444"/>
                <a:gd name="T33" fmla="*/ 511 h 532"/>
                <a:gd name="T34" fmla="*/ 102 w 444"/>
                <a:gd name="T35" fmla="*/ 525 h 532"/>
                <a:gd name="T36" fmla="*/ 14 w 444"/>
                <a:gd name="T37" fmla="*/ 525 h 532"/>
                <a:gd name="T38" fmla="*/ 0 w 444"/>
                <a:gd name="T39" fmla="*/ 511 h 532"/>
                <a:gd name="T40" fmla="*/ 0 w 444"/>
                <a:gd name="T41" fmla="*/ 14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532">
                  <a:moveTo>
                    <a:pt x="0" y="14"/>
                  </a:moveTo>
                  <a:cubicBezTo>
                    <a:pt x="0" y="6"/>
                    <a:pt x="6" y="0"/>
                    <a:pt x="14" y="0"/>
                  </a:cubicBezTo>
                  <a:cubicBezTo>
                    <a:pt x="25" y="0"/>
                    <a:pt x="25" y="0"/>
                    <a:pt x="25" y="0"/>
                  </a:cubicBezTo>
                  <a:cubicBezTo>
                    <a:pt x="32" y="0"/>
                    <a:pt x="37" y="6"/>
                    <a:pt x="43" y="11"/>
                  </a:cubicBezTo>
                  <a:cubicBezTo>
                    <a:pt x="327" y="284"/>
                    <a:pt x="327" y="284"/>
                    <a:pt x="327" y="284"/>
                  </a:cubicBezTo>
                  <a:cubicBezTo>
                    <a:pt x="327" y="284"/>
                    <a:pt x="327" y="284"/>
                    <a:pt x="327" y="284"/>
                  </a:cubicBezTo>
                  <a:cubicBezTo>
                    <a:pt x="327" y="22"/>
                    <a:pt x="327" y="22"/>
                    <a:pt x="327" y="22"/>
                  </a:cubicBezTo>
                  <a:cubicBezTo>
                    <a:pt x="327" y="14"/>
                    <a:pt x="333" y="8"/>
                    <a:pt x="341" y="8"/>
                  </a:cubicBezTo>
                  <a:cubicBezTo>
                    <a:pt x="430" y="8"/>
                    <a:pt x="430" y="8"/>
                    <a:pt x="430" y="8"/>
                  </a:cubicBezTo>
                  <a:cubicBezTo>
                    <a:pt x="437" y="8"/>
                    <a:pt x="444" y="14"/>
                    <a:pt x="444" y="22"/>
                  </a:cubicBezTo>
                  <a:cubicBezTo>
                    <a:pt x="444" y="519"/>
                    <a:pt x="444" y="519"/>
                    <a:pt x="444" y="519"/>
                  </a:cubicBezTo>
                  <a:cubicBezTo>
                    <a:pt x="444" y="527"/>
                    <a:pt x="437" y="532"/>
                    <a:pt x="430" y="532"/>
                  </a:cubicBezTo>
                  <a:cubicBezTo>
                    <a:pt x="423" y="532"/>
                    <a:pt x="423" y="532"/>
                    <a:pt x="423" y="532"/>
                  </a:cubicBezTo>
                  <a:cubicBezTo>
                    <a:pt x="415" y="532"/>
                    <a:pt x="410" y="530"/>
                    <a:pt x="404" y="524"/>
                  </a:cubicBezTo>
                  <a:cubicBezTo>
                    <a:pt x="117" y="235"/>
                    <a:pt x="117" y="235"/>
                    <a:pt x="117" y="235"/>
                  </a:cubicBezTo>
                  <a:cubicBezTo>
                    <a:pt x="116" y="235"/>
                    <a:pt x="116" y="235"/>
                    <a:pt x="116" y="235"/>
                  </a:cubicBezTo>
                  <a:cubicBezTo>
                    <a:pt x="116" y="511"/>
                    <a:pt x="116" y="511"/>
                    <a:pt x="116" y="511"/>
                  </a:cubicBezTo>
                  <a:cubicBezTo>
                    <a:pt x="116" y="518"/>
                    <a:pt x="110" y="525"/>
                    <a:pt x="102" y="525"/>
                  </a:cubicBezTo>
                  <a:cubicBezTo>
                    <a:pt x="14" y="525"/>
                    <a:pt x="14" y="525"/>
                    <a:pt x="14" y="525"/>
                  </a:cubicBezTo>
                  <a:cubicBezTo>
                    <a:pt x="7" y="525"/>
                    <a:pt x="0" y="518"/>
                    <a:pt x="0" y="511"/>
                  </a:cubicBezTo>
                  <a:lnTo>
                    <a:pt x="0" y="14"/>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0" name="Freeform 915"/>
            <p:cNvSpPr>
              <a:spLocks/>
            </p:cNvSpPr>
            <p:nvPr userDrawn="1"/>
          </p:nvSpPr>
          <p:spPr bwMode="auto">
            <a:xfrm>
              <a:off x="1212850" y="2457451"/>
              <a:ext cx="1254125" cy="1951038"/>
            </a:xfrm>
            <a:custGeom>
              <a:avLst/>
              <a:gdLst>
                <a:gd name="T0" fmla="*/ 0 w 334"/>
                <a:gd name="T1" fmla="*/ 14 h 517"/>
                <a:gd name="T2" fmla="*/ 14 w 334"/>
                <a:gd name="T3" fmla="*/ 0 h 517"/>
                <a:gd name="T4" fmla="*/ 320 w 334"/>
                <a:gd name="T5" fmla="*/ 0 h 517"/>
                <a:gd name="T6" fmla="*/ 334 w 334"/>
                <a:gd name="T7" fmla="*/ 14 h 517"/>
                <a:gd name="T8" fmla="*/ 334 w 334"/>
                <a:gd name="T9" fmla="*/ 94 h 517"/>
                <a:gd name="T10" fmla="*/ 320 w 334"/>
                <a:gd name="T11" fmla="*/ 108 h 517"/>
                <a:gd name="T12" fmla="*/ 115 w 334"/>
                <a:gd name="T13" fmla="*/ 108 h 517"/>
                <a:gd name="T14" fmla="*/ 115 w 334"/>
                <a:gd name="T15" fmla="*/ 200 h 517"/>
                <a:gd name="T16" fmla="*/ 284 w 334"/>
                <a:gd name="T17" fmla="*/ 200 h 517"/>
                <a:gd name="T18" fmla="*/ 298 w 334"/>
                <a:gd name="T19" fmla="*/ 214 h 517"/>
                <a:gd name="T20" fmla="*/ 298 w 334"/>
                <a:gd name="T21" fmla="*/ 294 h 517"/>
                <a:gd name="T22" fmla="*/ 284 w 334"/>
                <a:gd name="T23" fmla="*/ 308 h 517"/>
                <a:gd name="T24" fmla="*/ 115 w 334"/>
                <a:gd name="T25" fmla="*/ 308 h 517"/>
                <a:gd name="T26" fmla="*/ 115 w 334"/>
                <a:gd name="T27" fmla="*/ 408 h 517"/>
                <a:gd name="T28" fmla="*/ 320 w 334"/>
                <a:gd name="T29" fmla="*/ 408 h 517"/>
                <a:gd name="T30" fmla="*/ 334 w 334"/>
                <a:gd name="T31" fmla="*/ 422 h 517"/>
                <a:gd name="T32" fmla="*/ 334 w 334"/>
                <a:gd name="T33" fmla="*/ 503 h 517"/>
                <a:gd name="T34" fmla="*/ 320 w 334"/>
                <a:gd name="T35" fmla="*/ 517 h 517"/>
                <a:gd name="T36" fmla="*/ 14 w 334"/>
                <a:gd name="T37" fmla="*/ 517 h 517"/>
                <a:gd name="T38" fmla="*/ 0 w 334"/>
                <a:gd name="T39" fmla="*/ 503 h 517"/>
                <a:gd name="T40" fmla="*/ 0 w 334"/>
                <a:gd name="T41" fmla="*/ 1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517">
                  <a:moveTo>
                    <a:pt x="0" y="14"/>
                  </a:moveTo>
                  <a:cubicBezTo>
                    <a:pt x="0" y="6"/>
                    <a:pt x="6" y="0"/>
                    <a:pt x="14" y="0"/>
                  </a:cubicBezTo>
                  <a:cubicBezTo>
                    <a:pt x="320" y="0"/>
                    <a:pt x="320" y="0"/>
                    <a:pt x="320" y="0"/>
                  </a:cubicBezTo>
                  <a:cubicBezTo>
                    <a:pt x="328" y="0"/>
                    <a:pt x="334" y="6"/>
                    <a:pt x="334" y="14"/>
                  </a:cubicBezTo>
                  <a:cubicBezTo>
                    <a:pt x="334" y="94"/>
                    <a:pt x="334" y="94"/>
                    <a:pt x="334" y="94"/>
                  </a:cubicBezTo>
                  <a:cubicBezTo>
                    <a:pt x="334" y="102"/>
                    <a:pt x="328" y="108"/>
                    <a:pt x="320" y="108"/>
                  </a:cubicBezTo>
                  <a:cubicBezTo>
                    <a:pt x="115" y="108"/>
                    <a:pt x="115" y="108"/>
                    <a:pt x="115" y="108"/>
                  </a:cubicBezTo>
                  <a:cubicBezTo>
                    <a:pt x="115" y="200"/>
                    <a:pt x="115" y="200"/>
                    <a:pt x="115" y="200"/>
                  </a:cubicBezTo>
                  <a:cubicBezTo>
                    <a:pt x="284" y="200"/>
                    <a:pt x="284" y="200"/>
                    <a:pt x="284" y="200"/>
                  </a:cubicBezTo>
                  <a:cubicBezTo>
                    <a:pt x="291" y="200"/>
                    <a:pt x="298" y="206"/>
                    <a:pt x="298" y="214"/>
                  </a:cubicBezTo>
                  <a:cubicBezTo>
                    <a:pt x="298" y="294"/>
                    <a:pt x="298" y="294"/>
                    <a:pt x="298" y="294"/>
                  </a:cubicBezTo>
                  <a:cubicBezTo>
                    <a:pt x="298" y="302"/>
                    <a:pt x="291" y="308"/>
                    <a:pt x="284" y="308"/>
                  </a:cubicBezTo>
                  <a:cubicBezTo>
                    <a:pt x="115" y="308"/>
                    <a:pt x="115" y="308"/>
                    <a:pt x="115" y="308"/>
                  </a:cubicBezTo>
                  <a:cubicBezTo>
                    <a:pt x="115" y="408"/>
                    <a:pt x="115" y="408"/>
                    <a:pt x="115" y="408"/>
                  </a:cubicBezTo>
                  <a:cubicBezTo>
                    <a:pt x="320" y="408"/>
                    <a:pt x="320" y="408"/>
                    <a:pt x="320" y="408"/>
                  </a:cubicBezTo>
                  <a:cubicBezTo>
                    <a:pt x="328" y="408"/>
                    <a:pt x="334" y="415"/>
                    <a:pt x="334" y="422"/>
                  </a:cubicBezTo>
                  <a:cubicBezTo>
                    <a:pt x="334" y="503"/>
                    <a:pt x="334" y="503"/>
                    <a:pt x="334" y="503"/>
                  </a:cubicBezTo>
                  <a:cubicBezTo>
                    <a:pt x="334" y="510"/>
                    <a:pt x="328" y="517"/>
                    <a:pt x="320" y="517"/>
                  </a:cubicBezTo>
                  <a:cubicBezTo>
                    <a:pt x="14" y="517"/>
                    <a:pt x="14" y="517"/>
                    <a:pt x="14" y="517"/>
                  </a:cubicBezTo>
                  <a:cubicBezTo>
                    <a:pt x="6" y="517"/>
                    <a:pt x="0" y="510"/>
                    <a:pt x="0" y="503"/>
                  </a:cubicBezTo>
                  <a:lnTo>
                    <a:pt x="0" y="14"/>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1" name="Freeform 916"/>
            <p:cNvSpPr>
              <a:spLocks/>
            </p:cNvSpPr>
            <p:nvPr userDrawn="1"/>
          </p:nvSpPr>
          <p:spPr bwMode="auto">
            <a:xfrm>
              <a:off x="2620962" y="2427288"/>
              <a:ext cx="2371725" cy="2006600"/>
            </a:xfrm>
            <a:custGeom>
              <a:avLst/>
              <a:gdLst>
                <a:gd name="T0" fmla="*/ 3 w 632"/>
                <a:gd name="T1" fmla="*/ 26 h 532"/>
                <a:gd name="T2" fmla="*/ 16 w 632"/>
                <a:gd name="T3" fmla="*/ 8 h 532"/>
                <a:gd name="T4" fmla="*/ 103 w 632"/>
                <a:gd name="T5" fmla="*/ 8 h 532"/>
                <a:gd name="T6" fmla="*/ 116 w 632"/>
                <a:gd name="T7" fmla="*/ 18 h 532"/>
                <a:gd name="T8" fmla="*/ 179 w 632"/>
                <a:gd name="T9" fmla="*/ 268 h 532"/>
                <a:gd name="T10" fmla="*/ 182 w 632"/>
                <a:gd name="T11" fmla="*/ 268 h 532"/>
                <a:gd name="T12" fmla="*/ 297 w 632"/>
                <a:gd name="T13" fmla="*/ 9 h 532"/>
                <a:gd name="T14" fmla="*/ 309 w 632"/>
                <a:gd name="T15" fmla="*/ 0 h 532"/>
                <a:gd name="T16" fmla="*/ 323 w 632"/>
                <a:gd name="T17" fmla="*/ 0 h 532"/>
                <a:gd name="T18" fmla="*/ 335 w 632"/>
                <a:gd name="T19" fmla="*/ 9 h 532"/>
                <a:gd name="T20" fmla="*/ 450 w 632"/>
                <a:gd name="T21" fmla="*/ 268 h 532"/>
                <a:gd name="T22" fmla="*/ 453 w 632"/>
                <a:gd name="T23" fmla="*/ 268 h 532"/>
                <a:gd name="T24" fmla="*/ 516 w 632"/>
                <a:gd name="T25" fmla="*/ 18 h 532"/>
                <a:gd name="T26" fmla="*/ 529 w 632"/>
                <a:gd name="T27" fmla="*/ 8 h 532"/>
                <a:gd name="T28" fmla="*/ 616 w 632"/>
                <a:gd name="T29" fmla="*/ 8 h 532"/>
                <a:gd name="T30" fmla="*/ 629 w 632"/>
                <a:gd name="T31" fmla="*/ 26 h 532"/>
                <a:gd name="T32" fmla="*/ 490 w 632"/>
                <a:gd name="T33" fmla="*/ 522 h 532"/>
                <a:gd name="T34" fmla="*/ 476 w 632"/>
                <a:gd name="T35" fmla="*/ 532 h 532"/>
                <a:gd name="T36" fmla="*/ 464 w 632"/>
                <a:gd name="T37" fmla="*/ 532 h 532"/>
                <a:gd name="T38" fmla="*/ 452 w 632"/>
                <a:gd name="T39" fmla="*/ 524 h 532"/>
                <a:gd name="T40" fmla="*/ 317 w 632"/>
                <a:gd name="T41" fmla="*/ 222 h 532"/>
                <a:gd name="T42" fmla="*/ 315 w 632"/>
                <a:gd name="T43" fmla="*/ 222 h 532"/>
                <a:gd name="T44" fmla="*/ 180 w 632"/>
                <a:gd name="T45" fmla="*/ 524 h 532"/>
                <a:gd name="T46" fmla="*/ 168 w 632"/>
                <a:gd name="T47" fmla="*/ 532 h 532"/>
                <a:gd name="T48" fmla="*/ 156 w 632"/>
                <a:gd name="T49" fmla="*/ 532 h 532"/>
                <a:gd name="T50" fmla="*/ 143 w 632"/>
                <a:gd name="T51" fmla="*/ 522 h 532"/>
                <a:gd name="T52" fmla="*/ 3 w 632"/>
                <a:gd name="T53" fmla="*/ 2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2" h="532">
                  <a:moveTo>
                    <a:pt x="3" y="26"/>
                  </a:moveTo>
                  <a:cubicBezTo>
                    <a:pt x="0" y="15"/>
                    <a:pt x="6" y="8"/>
                    <a:pt x="16" y="8"/>
                  </a:cubicBezTo>
                  <a:cubicBezTo>
                    <a:pt x="103" y="8"/>
                    <a:pt x="103" y="8"/>
                    <a:pt x="103" y="8"/>
                  </a:cubicBezTo>
                  <a:cubicBezTo>
                    <a:pt x="109" y="8"/>
                    <a:pt x="115" y="13"/>
                    <a:pt x="116" y="18"/>
                  </a:cubicBezTo>
                  <a:cubicBezTo>
                    <a:pt x="179" y="268"/>
                    <a:pt x="179" y="268"/>
                    <a:pt x="179" y="268"/>
                  </a:cubicBezTo>
                  <a:cubicBezTo>
                    <a:pt x="182" y="268"/>
                    <a:pt x="182" y="268"/>
                    <a:pt x="182" y="268"/>
                  </a:cubicBezTo>
                  <a:cubicBezTo>
                    <a:pt x="297" y="9"/>
                    <a:pt x="297" y="9"/>
                    <a:pt x="297" y="9"/>
                  </a:cubicBezTo>
                  <a:cubicBezTo>
                    <a:pt x="299" y="4"/>
                    <a:pt x="304" y="0"/>
                    <a:pt x="309" y="0"/>
                  </a:cubicBezTo>
                  <a:cubicBezTo>
                    <a:pt x="323" y="0"/>
                    <a:pt x="323" y="0"/>
                    <a:pt x="323" y="0"/>
                  </a:cubicBezTo>
                  <a:cubicBezTo>
                    <a:pt x="329" y="0"/>
                    <a:pt x="334" y="4"/>
                    <a:pt x="335" y="9"/>
                  </a:cubicBezTo>
                  <a:cubicBezTo>
                    <a:pt x="450" y="268"/>
                    <a:pt x="450" y="268"/>
                    <a:pt x="450" y="268"/>
                  </a:cubicBezTo>
                  <a:cubicBezTo>
                    <a:pt x="453" y="268"/>
                    <a:pt x="453" y="268"/>
                    <a:pt x="453" y="268"/>
                  </a:cubicBezTo>
                  <a:cubicBezTo>
                    <a:pt x="516" y="18"/>
                    <a:pt x="516" y="18"/>
                    <a:pt x="516" y="18"/>
                  </a:cubicBezTo>
                  <a:cubicBezTo>
                    <a:pt x="518" y="13"/>
                    <a:pt x="523" y="8"/>
                    <a:pt x="529" y="8"/>
                  </a:cubicBezTo>
                  <a:cubicBezTo>
                    <a:pt x="616" y="8"/>
                    <a:pt x="616" y="8"/>
                    <a:pt x="616" y="8"/>
                  </a:cubicBezTo>
                  <a:cubicBezTo>
                    <a:pt x="626" y="8"/>
                    <a:pt x="632" y="15"/>
                    <a:pt x="629" y="26"/>
                  </a:cubicBezTo>
                  <a:cubicBezTo>
                    <a:pt x="490" y="522"/>
                    <a:pt x="490" y="522"/>
                    <a:pt x="490" y="522"/>
                  </a:cubicBezTo>
                  <a:cubicBezTo>
                    <a:pt x="488" y="527"/>
                    <a:pt x="482" y="532"/>
                    <a:pt x="476" y="532"/>
                  </a:cubicBezTo>
                  <a:cubicBezTo>
                    <a:pt x="464" y="532"/>
                    <a:pt x="464" y="532"/>
                    <a:pt x="464" y="532"/>
                  </a:cubicBezTo>
                  <a:cubicBezTo>
                    <a:pt x="459" y="532"/>
                    <a:pt x="454" y="528"/>
                    <a:pt x="452" y="524"/>
                  </a:cubicBezTo>
                  <a:cubicBezTo>
                    <a:pt x="317" y="222"/>
                    <a:pt x="317" y="222"/>
                    <a:pt x="317" y="222"/>
                  </a:cubicBezTo>
                  <a:cubicBezTo>
                    <a:pt x="315" y="222"/>
                    <a:pt x="315" y="222"/>
                    <a:pt x="315" y="222"/>
                  </a:cubicBezTo>
                  <a:cubicBezTo>
                    <a:pt x="180" y="524"/>
                    <a:pt x="180" y="524"/>
                    <a:pt x="180" y="524"/>
                  </a:cubicBezTo>
                  <a:cubicBezTo>
                    <a:pt x="178" y="528"/>
                    <a:pt x="173" y="532"/>
                    <a:pt x="168" y="532"/>
                  </a:cubicBezTo>
                  <a:cubicBezTo>
                    <a:pt x="156" y="532"/>
                    <a:pt x="156" y="532"/>
                    <a:pt x="156" y="532"/>
                  </a:cubicBezTo>
                  <a:cubicBezTo>
                    <a:pt x="150" y="532"/>
                    <a:pt x="144" y="527"/>
                    <a:pt x="143" y="522"/>
                  </a:cubicBezTo>
                  <a:lnTo>
                    <a:pt x="3" y="26"/>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2" name="Freeform 917"/>
            <p:cNvSpPr>
              <a:spLocks/>
            </p:cNvSpPr>
            <p:nvPr userDrawn="1"/>
          </p:nvSpPr>
          <p:spPr bwMode="auto">
            <a:xfrm>
              <a:off x="5788025" y="2427288"/>
              <a:ext cx="1666875" cy="2006600"/>
            </a:xfrm>
            <a:custGeom>
              <a:avLst/>
              <a:gdLst>
                <a:gd name="T0" fmla="*/ 0 w 444"/>
                <a:gd name="T1" fmla="*/ 14 h 532"/>
                <a:gd name="T2" fmla="*/ 14 w 444"/>
                <a:gd name="T3" fmla="*/ 0 h 532"/>
                <a:gd name="T4" fmla="*/ 25 w 444"/>
                <a:gd name="T5" fmla="*/ 0 h 532"/>
                <a:gd name="T6" fmla="*/ 43 w 444"/>
                <a:gd name="T7" fmla="*/ 11 h 532"/>
                <a:gd name="T8" fmla="*/ 327 w 444"/>
                <a:gd name="T9" fmla="*/ 284 h 532"/>
                <a:gd name="T10" fmla="*/ 328 w 444"/>
                <a:gd name="T11" fmla="*/ 284 h 532"/>
                <a:gd name="T12" fmla="*/ 328 w 444"/>
                <a:gd name="T13" fmla="*/ 22 h 532"/>
                <a:gd name="T14" fmla="*/ 342 w 444"/>
                <a:gd name="T15" fmla="*/ 8 h 532"/>
                <a:gd name="T16" fmla="*/ 430 w 444"/>
                <a:gd name="T17" fmla="*/ 8 h 532"/>
                <a:gd name="T18" fmla="*/ 444 w 444"/>
                <a:gd name="T19" fmla="*/ 22 h 532"/>
                <a:gd name="T20" fmla="*/ 444 w 444"/>
                <a:gd name="T21" fmla="*/ 519 h 532"/>
                <a:gd name="T22" fmla="*/ 430 w 444"/>
                <a:gd name="T23" fmla="*/ 532 h 532"/>
                <a:gd name="T24" fmla="*/ 423 w 444"/>
                <a:gd name="T25" fmla="*/ 532 h 532"/>
                <a:gd name="T26" fmla="*/ 404 w 444"/>
                <a:gd name="T27" fmla="*/ 524 h 532"/>
                <a:gd name="T28" fmla="*/ 117 w 444"/>
                <a:gd name="T29" fmla="*/ 235 h 532"/>
                <a:gd name="T30" fmla="*/ 117 w 444"/>
                <a:gd name="T31" fmla="*/ 235 h 532"/>
                <a:gd name="T32" fmla="*/ 117 w 444"/>
                <a:gd name="T33" fmla="*/ 511 h 532"/>
                <a:gd name="T34" fmla="*/ 103 w 444"/>
                <a:gd name="T35" fmla="*/ 525 h 532"/>
                <a:gd name="T36" fmla="*/ 15 w 444"/>
                <a:gd name="T37" fmla="*/ 525 h 532"/>
                <a:gd name="T38" fmla="*/ 1 w 444"/>
                <a:gd name="T39" fmla="*/ 511 h 532"/>
                <a:gd name="T40" fmla="*/ 0 w 444"/>
                <a:gd name="T41" fmla="*/ 14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532">
                  <a:moveTo>
                    <a:pt x="0" y="14"/>
                  </a:moveTo>
                  <a:cubicBezTo>
                    <a:pt x="0" y="6"/>
                    <a:pt x="7" y="0"/>
                    <a:pt x="14" y="0"/>
                  </a:cubicBezTo>
                  <a:cubicBezTo>
                    <a:pt x="25" y="0"/>
                    <a:pt x="25" y="0"/>
                    <a:pt x="25" y="0"/>
                  </a:cubicBezTo>
                  <a:cubicBezTo>
                    <a:pt x="32" y="0"/>
                    <a:pt x="38" y="6"/>
                    <a:pt x="43" y="11"/>
                  </a:cubicBezTo>
                  <a:cubicBezTo>
                    <a:pt x="327" y="284"/>
                    <a:pt x="327" y="284"/>
                    <a:pt x="327" y="284"/>
                  </a:cubicBezTo>
                  <a:cubicBezTo>
                    <a:pt x="328" y="284"/>
                    <a:pt x="328" y="284"/>
                    <a:pt x="328" y="284"/>
                  </a:cubicBezTo>
                  <a:cubicBezTo>
                    <a:pt x="328" y="22"/>
                    <a:pt x="328" y="22"/>
                    <a:pt x="328" y="22"/>
                  </a:cubicBezTo>
                  <a:cubicBezTo>
                    <a:pt x="328" y="14"/>
                    <a:pt x="334" y="8"/>
                    <a:pt x="342" y="8"/>
                  </a:cubicBezTo>
                  <a:cubicBezTo>
                    <a:pt x="430" y="8"/>
                    <a:pt x="430" y="8"/>
                    <a:pt x="430" y="8"/>
                  </a:cubicBezTo>
                  <a:cubicBezTo>
                    <a:pt x="438" y="8"/>
                    <a:pt x="444" y="14"/>
                    <a:pt x="444" y="22"/>
                  </a:cubicBezTo>
                  <a:cubicBezTo>
                    <a:pt x="444" y="519"/>
                    <a:pt x="444" y="519"/>
                    <a:pt x="444" y="519"/>
                  </a:cubicBezTo>
                  <a:cubicBezTo>
                    <a:pt x="444" y="527"/>
                    <a:pt x="438" y="532"/>
                    <a:pt x="430" y="532"/>
                  </a:cubicBezTo>
                  <a:cubicBezTo>
                    <a:pt x="423" y="532"/>
                    <a:pt x="423" y="532"/>
                    <a:pt x="423" y="532"/>
                  </a:cubicBezTo>
                  <a:cubicBezTo>
                    <a:pt x="416" y="532"/>
                    <a:pt x="410" y="530"/>
                    <a:pt x="404" y="524"/>
                  </a:cubicBezTo>
                  <a:cubicBezTo>
                    <a:pt x="117" y="235"/>
                    <a:pt x="117" y="235"/>
                    <a:pt x="117" y="235"/>
                  </a:cubicBezTo>
                  <a:cubicBezTo>
                    <a:pt x="117" y="235"/>
                    <a:pt x="117" y="235"/>
                    <a:pt x="117" y="235"/>
                  </a:cubicBezTo>
                  <a:cubicBezTo>
                    <a:pt x="117" y="511"/>
                    <a:pt x="117" y="511"/>
                    <a:pt x="117" y="511"/>
                  </a:cubicBezTo>
                  <a:cubicBezTo>
                    <a:pt x="117" y="518"/>
                    <a:pt x="111" y="525"/>
                    <a:pt x="103" y="525"/>
                  </a:cubicBezTo>
                  <a:cubicBezTo>
                    <a:pt x="15" y="525"/>
                    <a:pt x="15" y="525"/>
                    <a:pt x="15" y="525"/>
                  </a:cubicBezTo>
                  <a:cubicBezTo>
                    <a:pt x="7" y="525"/>
                    <a:pt x="1" y="518"/>
                    <a:pt x="1" y="511"/>
                  </a:cubicBezTo>
                  <a:lnTo>
                    <a:pt x="0" y="14"/>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3" name="Freeform 918"/>
            <p:cNvSpPr>
              <a:spLocks/>
            </p:cNvSpPr>
            <p:nvPr userDrawn="1"/>
          </p:nvSpPr>
          <p:spPr bwMode="auto">
            <a:xfrm>
              <a:off x="7867650" y="2457451"/>
              <a:ext cx="1252538" cy="1951038"/>
            </a:xfrm>
            <a:custGeom>
              <a:avLst/>
              <a:gdLst>
                <a:gd name="T0" fmla="*/ 0 w 334"/>
                <a:gd name="T1" fmla="*/ 14 h 517"/>
                <a:gd name="T2" fmla="*/ 14 w 334"/>
                <a:gd name="T3" fmla="*/ 0 h 517"/>
                <a:gd name="T4" fmla="*/ 320 w 334"/>
                <a:gd name="T5" fmla="*/ 0 h 517"/>
                <a:gd name="T6" fmla="*/ 334 w 334"/>
                <a:gd name="T7" fmla="*/ 14 h 517"/>
                <a:gd name="T8" fmla="*/ 334 w 334"/>
                <a:gd name="T9" fmla="*/ 94 h 517"/>
                <a:gd name="T10" fmla="*/ 320 w 334"/>
                <a:gd name="T11" fmla="*/ 108 h 517"/>
                <a:gd name="T12" fmla="*/ 115 w 334"/>
                <a:gd name="T13" fmla="*/ 108 h 517"/>
                <a:gd name="T14" fmla="*/ 115 w 334"/>
                <a:gd name="T15" fmla="*/ 200 h 517"/>
                <a:gd name="T16" fmla="*/ 284 w 334"/>
                <a:gd name="T17" fmla="*/ 200 h 517"/>
                <a:gd name="T18" fmla="*/ 298 w 334"/>
                <a:gd name="T19" fmla="*/ 214 h 517"/>
                <a:gd name="T20" fmla="*/ 298 w 334"/>
                <a:gd name="T21" fmla="*/ 294 h 517"/>
                <a:gd name="T22" fmla="*/ 284 w 334"/>
                <a:gd name="T23" fmla="*/ 308 h 517"/>
                <a:gd name="T24" fmla="*/ 115 w 334"/>
                <a:gd name="T25" fmla="*/ 308 h 517"/>
                <a:gd name="T26" fmla="*/ 115 w 334"/>
                <a:gd name="T27" fmla="*/ 408 h 517"/>
                <a:gd name="T28" fmla="*/ 320 w 334"/>
                <a:gd name="T29" fmla="*/ 408 h 517"/>
                <a:gd name="T30" fmla="*/ 334 w 334"/>
                <a:gd name="T31" fmla="*/ 422 h 517"/>
                <a:gd name="T32" fmla="*/ 334 w 334"/>
                <a:gd name="T33" fmla="*/ 503 h 517"/>
                <a:gd name="T34" fmla="*/ 320 w 334"/>
                <a:gd name="T35" fmla="*/ 517 h 517"/>
                <a:gd name="T36" fmla="*/ 14 w 334"/>
                <a:gd name="T37" fmla="*/ 517 h 517"/>
                <a:gd name="T38" fmla="*/ 0 w 334"/>
                <a:gd name="T39" fmla="*/ 503 h 517"/>
                <a:gd name="T40" fmla="*/ 0 w 334"/>
                <a:gd name="T41" fmla="*/ 1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517">
                  <a:moveTo>
                    <a:pt x="0" y="14"/>
                  </a:moveTo>
                  <a:cubicBezTo>
                    <a:pt x="0" y="6"/>
                    <a:pt x="6" y="0"/>
                    <a:pt x="14" y="0"/>
                  </a:cubicBezTo>
                  <a:cubicBezTo>
                    <a:pt x="320" y="0"/>
                    <a:pt x="320" y="0"/>
                    <a:pt x="320" y="0"/>
                  </a:cubicBezTo>
                  <a:cubicBezTo>
                    <a:pt x="328" y="0"/>
                    <a:pt x="334" y="6"/>
                    <a:pt x="334" y="14"/>
                  </a:cubicBezTo>
                  <a:cubicBezTo>
                    <a:pt x="334" y="94"/>
                    <a:pt x="334" y="94"/>
                    <a:pt x="334" y="94"/>
                  </a:cubicBezTo>
                  <a:cubicBezTo>
                    <a:pt x="334" y="102"/>
                    <a:pt x="328" y="108"/>
                    <a:pt x="320" y="108"/>
                  </a:cubicBezTo>
                  <a:cubicBezTo>
                    <a:pt x="115" y="108"/>
                    <a:pt x="115" y="108"/>
                    <a:pt x="115" y="108"/>
                  </a:cubicBezTo>
                  <a:cubicBezTo>
                    <a:pt x="115" y="200"/>
                    <a:pt x="115" y="200"/>
                    <a:pt x="115" y="200"/>
                  </a:cubicBezTo>
                  <a:cubicBezTo>
                    <a:pt x="284" y="200"/>
                    <a:pt x="284" y="200"/>
                    <a:pt x="284" y="200"/>
                  </a:cubicBezTo>
                  <a:cubicBezTo>
                    <a:pt x="291" y="200"/>
                    <a:pt x="298" y="206"/>
                    <a:pt x="298" y="214"/>
                  </a:cubicBezTo>
                  <a:cubicBezTo>
                    <a:pt x="298" y="294"/>
                    <a:pt x="298" y="294"/>
                    <a:pt x="298" y="294"/>
                  </a:cubicBezTo>
                  <a:cubicBezTo>
                    <a:pt x="298" y="302"/>
                    <a:pt x="291" y="308"/>
                    <a:pt x="284" y="308"/>
                  </a:cubicBezTo>
                  <a:cubicBezTo>
                    <a:pt x="115" y="308"/>
                    <a:pt x="115" y="308"/>
                    <a:pt x="115" y="308"/>
                  </a:cubicBezTo>
                  <a:cubicBezTo>
                    <a:pt x="115" y="408"/>
                    <a:pt x="115" y="408"/>
                    <a:pt x="115" y="408"/>
                  </a:cubicBezTo>
                  <a:cubicBezTo>
                    <a:pt x="320" y="408"/>
                    <a:pt x="320" y="408"/>
                    <a:pt x="320" y="408"/>
                  </a:cubicBezTo>
                  <a:cubicBezTo>
                    <a:pt x="328" y="408"/>
                    <a:pt x="334" y="415"/>
                    <a:pt x="334" y="422"/>
                  </a:cubicBezTo>
                  <a:cubicBezTo>
                    <a:pt x="334" y="503"/>
                    <a:pt x="334" y="503"/>
                    <a:pt x="334" y="503"/>
                  </a:cubicBezTo>
                  <a:cubicBezTo>
                    <a:pt x="334" y="510"/>
                    <a:pt x="328" y="517"/>
                    <a:pt x="320" y="517"/>
                  </a:cubicBezTo>
                  <a:cubicBezTo>
                    <a:pt x="14" y="517"/>
                    <a:pt x="14" y="517"/>
                    <a:pt x="14" y="517"/>
                  </a:cubicBezTo>
                  <a:cubicBezTo>
                    <a:pt x="6" y="517"/>
                    <a:pt x="0" y="510"/>
                    <a:pt x="0" y="503"/>
                  </a:cubicBezTo>
                  <a:lnTo>
                    <a:pt x="0" y="14"/>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4" name="Freeform 919"/>
            <p:cNvSpPr>
              <a:spLocks/>
            </p:cNvSpPr>
            <p:nvPr userDrawn="1"/>
          </p:nvSpPr>
          <p:spPr bwMode="auto">
            <a:xfrm>
              <a:off x="9274175" y="2427288"/>
              <a:ext cx="2371725" cy="2006600"/>
            </a:xfrm>
            <a:custGeom>
              <a:avLst/>
              <a:gdLst>
                <a:gd name="T0" fmla="*/ 3 w 632"/>
                <a:gd name="T1" fmla="*/ 26 h 532"/>
                <a:gd name="T2" fmla="*/ 17 w 632"/>
                <a:gd name="T3" fmla="*/ 8 h 532"/>
                <a:gd name="T4" fmla="*/ 103 w 632"/>
                <a:gd name="T5" fmla="*/ 8 h 532"/>
                <a:gd name="T6" fmla="*/ 116 w 632"/>
                <a:gd name="T7" fmla="*/ 18 h 532"/>
                <a:gd name="T8" fmla="*/ 180 w 632"/>
                <a:gd name="T9" fmla="*/ 268 h 532"/>
                <a:gd name="T10" fmla="*/ 183 w 632"/>
                <a:gd name="T11" fmla="*/ 268 h 532"/>
                <a:gd name="T12" fmla="*/ 297 w 632"/>
                <a:gd name="T13" fmla="*/ 9 h 532"/>
                <a:gd name="T14" fmla="*/ 310 w 632"/>
                <a:gd name="T15" fmla="*/ 0 h 532"/>
                <a:gd name="T16" fmla="*/ 323 w 632"/>
                <a:gd name="T17" fmla="*/ 0 h 532"/>
                <a:gd name="T18" fmla="*/ 335 w 632"/>
                <a:gd name="T19" fmla="*/ 9 h 532"/>
                <a:gd name="T20" fmla="*/ 450 w 632"/>
                <a:gd name="T21" fmla="*/ 268 h 532"/>
                <a:gd name="T22" fmla="*/ 453 w 632"/>
                <a:gd name="T23" fmla="*/ 268 h 532"/>
                <a:gd name="T24" fmla="*/ 516 w 632"/>
                <a:gd name="T25" fmla="*/ 18 h 532"/>
                <a:gd name="T26" fmla="*/ 530 w 632"/>
                <a:gd name="T27" fmla="*/ 8 h 532"/>
                <a:gd name="T28" fmla="*/ 616 w 632"/>
                <a:gd name="T29" fmla="*/ 8 h 532"/>
                <a:gd name="T30" fmla="*/ 629 w 632"/>
                <a:gd name="T31" fmla="*/ 26 h 532"/>
                <a:gd name="T32" fmla="*/ 490 w 632"/>
                <a:gd name="T33" fmla="*/ 522 h 532"/>
                <a:gd name="T34" fmla="*/ 476 w 632"/>
                <a:gd name="T35" fmla="*/ 532 h 532"/>
                <a:gd name="T36" fmla="*/ 465 w 632"/>
                <a:gd name="T37" fmla="*/ 532 h 532"/>
                <a:gd name="T38" fmla="*/ 452 w 632"/>
                <a:gd name="T39" fmla="*/ 524 h 532"/>
                <a:gd name="T40" fmla="*/ 317 w 632"/>
                <a:gd name="T41" fmla="*/ 222 h 532"/>
                <a:gd name="T42" fmla="*/ 315 w 632"/>
                <a:gd name="T43" fmla="*/ 222 h 532"/>
                <a:gd name="T44" fmla="*/ 180 w 632"/>
                <a:gd name="T45" fmla="*/ 524 h 532"/>
                <a:gd name="T46" fmla="*/ 168 w 632"/>
                <a:gd name="T47" fmla="*/ 532 h 532"/>
                <a:gd name="T48" fmla="*/ 156 w 632"/>
                <a:gd name="T49" fmla="*/ 532 h 532"/>
                <a:gd name="T50" fmla="*/ 143 w 632"/>
                <a:gd name="T51" fmla="*/ 522 h 532"/>
                <a:gd name="T52" fmla="*/ 3 w 632"/>
                <a:gd name="T53" fmla="*/ 2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2" h="532">
                  <a:moveTo>
                    <a:pt x="3" y="26"/>
                  </a:moveTo>
                  <a:cubicBezTo>
                    <a:pt x="0" y="15"/>
                    <a:pt x="6" y="8"/>
                    <a:pt x="17" y="8"/>
                  </a:cubicBezTo>
                  <a:cubicBezTo>
                    <a:pt x="103" y="8"/>
                    <a:pt x="103" y="8"/>
                    <a:pt x="103" y="8"/>
                  </a:cubicBezTo>
                  <a:cubicBezTo>
                    <a:pt x="109" y="8"/>
                    <a:pt x="115" y="13"/>
                    <a:pt x="116" y="18"/>
                  </a:cubicBezTo>
                  <a:cubicBezTo>
                    <a:pt x="180" y="268"/>
                    <a:pt x="180" y="268"/>
                    <a:pt x="180" y="268"/>
                  </a:cubicBezTo>
                  <a:cubicBezTo>
                    <a:pt x="183" y="268"/>
                    <a:pt x="183" y="268"/>
                    <a:pt x="183" y="268"/>
                  </a:cubicBezTo>
                  <a:cubicBezTo>
                    <a:pt x="297" y="9"/>
                    <a:pt x="297" y="9"/>
                    <a:pt x="297" y="9"/>
                  </a:cubicBezTo>
                  <a:cubicBezTo>
                    <a:pt x="299" y="4"/>
                    <a:pt x="304" y="0"/>
                    <a:pt x="310" y="0"/>
                  </a:cubicBezTo>
                  <a:cubicBezTo>
                    <a:pt x="323" y="0"/>
                    <a:pt x="323" y="0"/>
                    <a:pt x="323" y="0"/>
                  </a:cubicBezTo>
                  <a:cubicBezTo>
                    <a:pt x="330" y="0"/>
                    <a:pt x="334" y="4"/>
                    <a:pt x="335" y="9"/>
                  </a:cubicBezTo>
                  <a:cubicBezTo>
                    <a:pt x="450" y="268"/>
                    <a:pt x="450" y="268"/>
                    <a:pt x="450" y="268"/>
                  </a:cubicBezTo>
                  <a:cubicBezTo>
                    <a:pt x="453" y="268"/>
                    <a:pt x="453" y="268"/>
                    <a:pt x="453" y="268"/>
                  </a:cubicBezTo>
                  <a:cubicBezTo>
                    <a:pt x="516" y="18"/>
                    <a:pt x="516" y="18"/>
                    <a:pt x="516" y="18"/>
                  </a:cubicBezTo>
                  <a:cubicBezTo>
                    <a:pt x="518" y="13"/>
                    <a:pt x="524" y="8"/>
                    <a:pt x="530" y="8"/>
                  </a:cubicBezTo>
                  <a:cubicBezTo>
                    <a:pt x="616" y="8"/>
                    <a:pt x="616" y="8"/>
                    <a:pt x="616" y="8"/>
                  </a:cubicBezTo>
                  <a:cubicBezTo>
                    <a:pt x="626" y="8"/>
                    <a:pt x="632" y="15"/>
                    <a:pt x="629" y="26"/>
                  </a:cubicBezTo>
                  <a:cubicBezTo>
                    <a:pt x="490" y="522"/>
                    <a:pt x="490" y="522"/>
                    <a:pt x="490" y="522"/>
                  </a:cubicBezTo>
                  <a:cubicBezTo>
                    <a:pt x="488" y="527"/>
                    <a:pt x="482" y="532"/>
                    <a:pt x="476" y="532"/>
                  </a:cubicBezTo>
                  <a:cubicBezTo>
                    <a:pt x="465" y="532"/>
                    <a:pt x="465" y="532"/>
                    <a:pt x="465" y="532"/>
                  </a:cubicBezTo>
                  <a:cubicBezTo>
                    <a:pt x="460" y="532"/>
                    <a:pt x="454" y="528"/>
                    <a:pt x="452" y="524"/>
                  </a:cubicBezTo>
                  <a:cubicBezTo>
                    <a:pt x="317" y="222"/>
                    <a:pt x="317" y="222"/>
                    <a:pt x="317" y="222"/>
                  </a:cubicBezTo>
                  <a:cubicBezTo>
                    <a:pt x="315" y="222"/>
                    <a:pt x="315" y="222"/>
                    <a:pt x="315" y="222"/>
                  </a:cubicBezTo>
                  <a:cubicBezTo>
                    <a:pt x="180" y="524"/>
                    <a:pt x="180" y="524"/>
                    <a:pt x="180" y="524"/>
                  </a:cubicBezTo>
                  <a:cubicBezTo>
                    <a:pt x="178" y="528"/>
                    <a:pt x="173" y="532"/>
                    <a:pt x="168" y="532"/>
                  </a:cubicBezTo>
                  <a:cubicBezTo>
                    <a:pt x="156" y="532"/>
                    <a:pt x="156" y="532"/>
                    <a:pt x="156" y="532"/>
                  </a:cubicBezTo>
                  <a:cubicBezTo>
                    <a:pt x="150" y="532"/>
                    <a:pt x="144" y="527"/>
                    <a:pt x="143" y="522"/>
                  </a:cubicBezTo>
                  <a:lnTo>
                    <a:pt x="3" y="26"/>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5" name="Freeform 920"/>
            <p:cNvSpPr>
              <a:spLocks/>
            </p:cNvSpPr>
            <p:nvPr userDrawn="1"/>
          </p:nvSpPr>
          <p:spPr bwMode="auto">
            <a:xfrm>
              <a:off x="11752263" y="2427288"/>
              <a:ext cx="1304925" cy="2006600"/>
            </a:xfrm>
            <a:custGeom>
              <a:avLst/>
              <a:gdLst>
                <a:gd name="T0" fmla="*/ 8 w 348"/>
                <a:gd name="T1" fmla="*/ 475 h 532"/>
                <a:gd name="T2" fmla="*/ 5 w 348"/>
                <a:gd name="T3" fmla="*/ 453 h 532"/>
                <a:gd name="T4" fmla="*/ 39 w 348"/>
                <a:gd name="T5" fmla="*/ 393 h 532"/>
                <a:gd name="T6" fmla="*/ 64 w 348"/>
                <a:gd name="T7" fmla="*/ 389 h 532"/>
                <a:gd name="T8" fmla="*/ 169 w 348"/>
                <a:gd name="T9" fmla="*/ 429 h 532"/>
                <a:gd name="T10" fmla="*/ 220 w 348"/>
                <a:gd name="T11" fmla="*/ 385 h 532"/>
                <a:gd name="T12" fmla="*/ 144 w 348"/>
                <a:gd name="T13" fmla="*/ 310 h 532"/>
                <a:gd name="T14" fmla="*/ 0 w 348"/>
                <a:gd name="T15" fmla="*/ 147 h 532"/>
                <a:gd name="T16" fmla="*/ 171 w 348"/>
                <a:gd name="T17" fmla="*/ 0 h 532"/>
                <a:gd name="T18" fmla="*/ 329 w 348"/>
                <a:gd name="T19" fmla="*/ 56 h 532"/>
                <a:gd name="T20" fmla="*/ 333 w 348"/>
                <a:gd name="T21" fmla="*/ 79 h 532"/>
                <a:gd name="T22" fmla="*/ 296 w 348"/>
                <a:gd name="T23" fmla="*/ 136 h 532"/>
                <a:gd name="T24" fmla="*/ 263 w 348"/>
                <a:gd name="T25" fmla="*/ 141 h 532"/>
                <a:gd name="T26" fmla="*/ 163 w 348"/>
                <a:gd name="T27" fmla="*/ 102 h 532"/>
                <a:gd name="T28" fmla="*/ 118 w 348"/>
                <a:gd name="T29" fmla="*/ 142 h 532"/>
                <a:gd name="T30" fmla="*/ 199 w 348"/>
                <a:gd name="T31" fmla="*/ 211 h 532"/>
                <a:gd name="T32" fmla="*/ 348 w 348"/>
                <a:gd name="T33" fmla="*/ 379 h 532"/>
                <a:gd name="T34" fmla="*/ 174 w 348"/>
                <a:gd name="T35" fmla="*/ 532 h 532"/>
                <a:gd name="T36" fmla="*/ 8 w 348"/>
                <a:gd name="T37" fmla="*/ 475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8" h="532">
                  <a:moveTo>
                    <a:pt x="8" y="475"/>
                  </a:moveTo>
                  <a:cubicBezTo>
                    <a:pt x="2" y="469"/>
                    <a:pt x="0" y="463"/>
                    <a:pt x="5" y="453"/>
                  </a:cubicBezTo>
                  <a:cubicBezTo>
                    <a:pt x="39" y="393"/>
                    <a:pt x="39" y="393"/>
                    <a:pt x="39" y="393"/>
                  </a:cubicBezTo>
                  <a:cubicBezTo>
                    <a:pt x="45" y="384"/>
                    <a:pt x="56" y="384"/>
                    <a:pt x="64" y="389"/>
                  </a:cubicBezTo>
                  <a:cubicBezTo>
                    <a:pt x="84" y="403"/>
                    <a:pt x="122" y="429"/>
                    <a:pt x="169" y="429"/>
                  </a:cubicBezTo>
                  <a:cubicBezTo>
                    <a:pt x="198" y="429"/>
                    <a:pt x="220" y="411"/>
                    <a:pt x="220" y="385"/>
                  </a:cubicBezTo>
                  <a:cubicBezTo>
                    <a:pt x="220" y="354"/>
                    <a:pt x="192" y="334"/>
                    <a:pt x="144" y="310"/>
                  </a:cubicBezTo>
                  <a:cubicBezTo>
                    <a:pt x="72" y="276"/>
                    <a:pt x="0" y="236"/>
                    <a:pt x="0" y="147"/>
                  </a:cubicBezTo>
                  <a:cubicBezTo>
                    <a:pt x="0" y="74"/>
                    <a:pt x="57" y="0"/>
                    <a:pt x="171" y="0"/>
                  </a:cubicBezTo>
                  <a:cubicBezTo>
                    <a:pt x="248" y="0"/>
                    <a:pt x="307" y="40"/>
                    <a:pt x="329" y="56"/>
                  </a:cubicBezTo>
                  <a:cubicBezTo>
                    <a:pt x="338" y="61"/>
                    <a:pt x="336" y="74"/>
                    <a:pt x="333" y="79"/>
                  </a:cubicBezTo>
                  <a:cubicBezTo>
                    <a:pt x="296" y="136"/>
                    <a:pt x="296" y="136"/>
                    <a:pt x="296" y="136"/>
                  </a:cubicBezTo>
                  <a:cubicBezTo>
                    <a:pt x="290" y="144"/>
                    <a:pt x="278" y="150"/>
                    <a:pt x="263" y="141"/>
                  </a:cubicBezTo>
                  <a:cubicBezTo>
                    <a:pt x="246" y="130"/>
                    <a:pt x="203" y="102"/>
                    <a:pt x="163" y="102"/>
                  </a:cubicBezTo>
                  <a:cubicBezTo>
                    <a:pt x="132" y="102"/>
                    <a:pt x="118" y="121"/>
                    <a:pt x="118" y="142"/>
                  </a:cubicBezTo>
                  <a:cubicBezTo>
                    <a:pt x="118" y="167"/>
                    <a:pt x="147" y="186"/>
                    <a:pt x="199" y="211"/>
                  </a:cubicBezTo>
                  <a:cubicBezTo>
                    <a:pt x="264" y="243"/>
                    <a:pt x="348" y="279"/>
                    <a:pt x="348" y="379"/>
                  </a:cubicBezTo>
                  <a:cubicBezTo>
                    <a:pt x="348" y="455"/>
                    <a:pt x="282" y="532"/>
                    <a:pt x="174" y="532"/>
                  </a:cubicBezTo>
                  <a:cubicBezTo>
                    <a:pt x="78" y="532"/>
                    <a:pt x="25" y="492"/>
                    <a:pt x="8" y="475"/>
                  </a:cubicBez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74" name="Text Placeholder 2"/>
          <p:cNvSpPr>
            <a:spLocks noGrp="1"/>
          </p:cNvSpPr>
          <p:nvPr>
            <p:ph type="body" sz="quarter" idx="10" hasCustomPrompt="1"/>
          </p:nvPr>
        </p:nvSpPr>
        <p:spPr>
          <a:xfrm>
            <a:off x="7579029" y="2788582"/>
            <a:ext cx="3431781" cy="944103"/>
          </a:xfrm>
        </p:spPr>
        <p:txBody>
          <a:bodyPr tIns="0" rIns="0"/>
          <a:lstStyle>
            <a:lvl1pPr>
              <a:lnSpc>
                <a:spcPct val="87000"/>
              </a:lnSpc>
              <a:spcBef>
                <a:spcPts val="0"/>
              </a:spcBef>
              <a:spcAft>
                <a:spcPts val="0"/>
              </a:spcAft>
              <a:defRPr sz="120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20579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mph" presetSubtype="0" repeatCount="indefinite" fill="hold" grpId="0" nodeType="withEffect">
                                  <p:stCondLst>
                                    <p:cond delay="0"/>
                                  </p:stCondLst>
                                  <p:childTnLst>
                                    <p:animClr clrSpc="rgb" dir="cw">
                                      <p:cBhvr override="childStyle">
                                        <p:cTn id="6" dur="500" fill="hold"/>
                                        <p:tgtEl>
                                          <p:spTgt spid="199"/>
                                        </p:tgtEl>
                                        <p:attrNameLst>
                                          <p:attrName>style.color</p:attrName>
                                        </p:attrNameLst>
                                      </p:cBhvr>
                                      <p:to>
                                        <a:srgbClr val="5A5A5F"/>
                                      </p:to>
                                    </p:animClr>
                                    <p:animClr clrSpc="rgb" dir="cw">
                                      <p:cBhvr>
                                        <p:cTn id="7" dur="500" fill="hold"/>
                                        <p:tgtEl>
                                          <p:spTgt spid="199"/>
                                        </p:tgtEl>
                                        <p:attrNameLst>
                                          <p:attrName>fillcolor</p:attrName>
                                        </p:attrNameLst>
                                      </p:cBhvr>
                                      <p:to>
                                        <a:srgbClr val="5A5A5F"/>
                                      </p:to>
                                    </p:animClr>
                                    <p:set>
                                      <p:cBhvr>
                                        <p:cTn id="8" dur="500" fill="hold"/>
                                        <p:tgtEl>
                                          <p:spTgt spid="199"/>
                                        </p:tgtEl>
                                        <p:attrNameLst>
                                          <p:attrName>fill.type</p:attrName>
                                        </p:attrNameLst>
                                      </p:cBhvr>
                                      <p:to>
                                        <p:strVal val="solid"/>
                                      </p:to>
                                    </p:set>
                                    <p:set>
                                      <p:cBhvr>
                                        <p:cTn id="9" dur="500" fill="hold"/>
                                        <p:tgtEl>
                                          <p:spTgt spid="199"/>
                                        </p:tgtEl>
                                        <p:attrNameLst>
                                          <p:attrName>fill.on</p:attrName>
                                        </p:attrNameLst>
                                      </p:cBhvr>
                                      <p:to>
                                        <p:strVal val="true"/>
                                      </p:to>
                                    </p:set>
                                  </p:childTnLst>
                                </p:cTn>
                              </p:par>
                              <p:par>
                                <p:cTn id="10" presetID="19" presetClass="emph" presetSubtype="0" repeatCount="indefinite" fill="hold" grpId="0" nodeType="withEffect">
                                  <p:stCondLst>
                                    <p:cond delay="250"/>
                                  </p:stCondLst>
                                  <p:childTnLst>
                                    <p:animClr clrSpc="rgb" dir="cw">
                                      <p:cBhvr override="childStyle">
                                        <p:cTn id="11" dur="500" fill="hold"/>
                                        <p:tgtEl>
                                          <p:spTgt spid="588"/>
                                        </p:tgtEl>
                                        <p:attrNameLst>
                                          <p:attrName>style.color</p:attrName>
                                        </p:attrNameLst>
                                      </p:cBhvr>
                                      <p:to>
                                        <a:srgbClr val="5A5A5F"/>
                                      </p:to>
                                    </p:animClr>
                                    <p:animClr clrSpc="rgb" dir="cw">
                                      <p:cBhvr>
                                        <p:cTn id="12" dur="500" fill="hold"/>
                                        <p:tgtEl>
                                          <p:spTgt spid="588"/>
                                        </p:tgtEl>
                                        <p:attrNameLst>
                                          <p:attrName>fillcolor</p:attrName>
                                        </p:attrNameLst>
                                      </p:cBhvr>
                                      <p:to>
                                        <a:srgbClr val="5A5A5F"/>
                                      </p:to>
                                    </p:animClr>
                                    <p:set>
                                      <p:cBhvr>
                                        <p:cTn id="13" dur="500" fill="hold"/>
                                        <p:tgtEl>
                                          <p:spTgt spid="588"/>
                                        </p:tgtEl>
                                        <p:attrNameLst>
                                          <p:attrName>fill.type</p:attrName>
                                        </p:attrNameLst>
                                      </p:cBhvr>
                                      <p:to>
                                        <p:strVal val="solid"/>
                                      </p:to>
                                    </p:set>
                                    <p:set>
                                      <p:cBhvr>
                                        <p:cTn id="14" dur="500" fill="hold"/>
                                        <p:tgtEl>
                                          <p:spTgt spid="588"/>
                                        </p:tgtEl>
                                        <p:attrNameLst>
                                          <p:attrName>fill.on</p:attrName>
                                        </p:attrNameLst>
                                      </p:cBhvr>
                                      <p:to>
                                        <p:strVal val="true"/>
                                      </p:to>
                                    </p:set>
                                  </p:childTnLst>
                                </p:cTn>
                              </p:par>
                              <p:par>
                                <p:cTn id="15" presetID="19" presetClass="emph" presetSubtype="0" repeatCount="indefinite" fill="hold" grpId="0" nodeType="withEffect">
                                  <p:stCondLst>
                                    <p:cond delay="500"/>
                                  </p:stCondLst>
                                  <p:childTnLst>
                                    <p:animClr clrSpc="rgb" dir="cw">
                                      <p:cBhvr override="childStyle">
                                        <p:cTn id="16" dur="500" fill="hold"/>
                                        <p:tgtEl>
                                          <p:spTgt spid="784"/>
                                        </p:tgtEl>
                                        <p:attrNameLst>
                                          <p:attrName>style.color</p:attrName>
                                        </p:attrNameLst>
                                      </p:cBhvr>
                                      <p:to>
                                        <a:srgbClr val="5A5A5F"/>
                                      </p:to>
                                    </p:animClr>
                                    <p:animClr clrSpc="rgb" dir="cw">
                                      <p:cBhvr>
                                        <p:cTn id="17" dur="500" fill="hold"/>
                                        <p:tgtEl>
                                          <p:spTgt spid="784"/>
                                        </p:tgtEl>
                                        <p:attrNameLst>
                                          <p:attrName>fillcolor</p:attrName>
                                        </p:attrNameLst>
                                      </p:cBhvr>
                                      <p:to>
                                        <a:srgbClr val="5A5A5F"/>
                                      </p:to>
                                    </p:animClr>
                                    <p:set>
                                      <p:cBhvr>
                                        <p:cTn id="18" dur="500" fill="hold"/>
                                        <p:tgtEl>
                                          <p:spTgt spid="784"/>
                                        </p:tgtEl>
                                        <p:attrNameLst>
                                          <p:attrName>fill.type</p:attrName>
                                        </p:attrNameLst>
                                      </p:cBhvr>
                                      <p:to>
                                        <p:strVal val="solid"/>
                                      </p:to>
                                    </p:set>
                                    <p:set>
                                      <p:cBhvr>
                                        <p:cTn id="19" dur="500" fill="hold"/>
                                        <p:tgtEl>
                                          <p:spTgt spid="784"/>
                                        </p:tgtEl>
                                        <p:attrNameLst>
                                          <p:attrName>fill.on</p:attrName>
                                        </p:attrNameLst>
                                      </p:cBhvr>
                                      <p:to>
                                        <p:strVal val="true"/>
                                      </p:to>
                                    </p:set>
                                  </p:childTnLst>
                                </p:cTn>
                              </p:par>
                              <p:par>
                                <p:cTn id="20" presetID="19" presetClass="emph" presetSubtype="0" repeatCount="indefinite" fill="hold" grpId="0" nodeType="withEffect">
                                  <p:stCondLst>
                                    <p:cond delay="0"/>
                                  </p:stCondLst>
                                  <p:childTnLst>
                                    <p:animClr clrSpc="rgb" dir="cw">
                                      <p:cBhvr override="childStyle">
                                        <p:cTn id="21" dur="500" fill="hold"/>
                                        <p:tgtEl>
                                          <p:spTgt spid="41"/>
                                        </p:tgtEl>
                                        <p:attrNameLst>
                                          <p:attrName>style.color</p:attrName>
                                        </p:attrNameLst>
                                      </p:cBhvr>
                                      <p:to>
                                        <a:srgbClr val="5A5A5F"/>
                                      </p:to>
                                    </p:animClr>
                                    <p:animClr clrSpc="rgb" dir="cw">
                                      <p:cBhvr>
                                        <p:cTn id="22" dur="500" fill="hold"/>
                                        <p:tgtEl>
                                          <p:spTgt spid="41"/>
                                        </p:tgtEl>
                                        <p:attrNameLst>
                                          <p:attrName>fillcolor</p:attrName>
                                        </p:attrNameLst>
                                      </p:cBhvr>
                                      <p:to>
                                        <a:srgbClr val="5A5A5F"/>
                                      </p:to>
                                    </p:animClr>
                                    <p:set>
                                      <p:cBhvr>
                                        <p:cTn id="23" dur="500" fill="hold"/>
                                        <p:tgtEl>
                                          <p:spTgt spid="41"/>
                                        </p:tgtEl>
                                        <p:attrNameLst>
                                          <p:attrName>fill.type</p:attrName>
                                        </p:attrNameLst>
                                      </p:cBhvr>
                                      <p:to>
                                        <p:strVal val="solid"/>
                                      </p:to>
                                    </p:set>
                                    <p:set>
                                      <p:cBhvr>
                                        <p:cTn id="24" dur="500" fill="hold"/>
                                        <p:tgtEl>
                                          <p:spTgt spid="41"/>
                                        </p:tgtEl>
                                        <p:attrNameLst>
                                          <p:attrName>fill.on</p:attrName>
                                        </p:attrNameLst>
                                      </p:cBhvr>
                                      <p:to>
                                        <p:strVal val="true"/>
                                      </p:to>
                                    </p:set>
                                  </p:childTnLst>
                                </p:cTn>
                              </p:par>
                              <p:par>
                                <p:cTn id="25" presetID="19" presetClass="emph" presetSubtype="0" repeatCount="indefinite" fill="hold" grpId="0" nodeType="withEffect">
                                  <p:stCondLst>
                                    <p:cond delay="300"/>
                                  </p:stCondLst>
                                  <p:childTnLst>
                                    <p:animClr clrSpc="rgb" dir="cw">
                                      <p:cBhvr override="childStyle">
                                        <p:cTn id="26" dur="500" fill="hold"/>
                                        <p:tgtEl>
                                          <p:spTgt spid="184"/>
                                        </p:tgtEl>
                                        <p:attrNameLst>
                                          <p:attrName>style.color</p:attrName>
                                        </p:attrNameLst>
                                      </p:cBhvr>
                                      <p:to>
                                        <a:srgbClr val="5A5A5F"/>
                                      </p:to>
                                    </p:animClr>
                                    <p:animClr clrSpc="rgb" dir="cw">
                                      <p:cBhvr>
                                        <p:cTn id="27" dur="500" fill="hold"/>
                                        <p:tgtEl>
                                          <p:spTgt spid="184"/>
                                        </p:tgtEl>
                                        <p:attrNameLst>
                                          <p:attrName>fillcolor</p:attrName>
                                        </p:attrNameLst>
                                      </p:cBhvr>
                                      <p:to>
                                        <a:srgbClr val="5A5A5F"/>
                                      </p:to>
                                    </p:animClr>
                                    <p:set>
                                      <p:cBhvr>
                                        <p:cTn id="28" dur="500" fill="hold"/>
                                        <p:tgtEl>
                                          <p:spTgt spid="184"/>
                                        </p:tgtEl>
                                        <p:attrNameLst>
                                          <p:attrName>fill.type</p:attrName>
                                        </p:attrNameLst>
                                      </p:cBhvr>
                                      <p:to>
                                        <p:strVal val="solid"/>
                                      </p:to>
                                    </p:set>
                                    <p:set>
                                      <p:cBhvr>
                                        <p:cTn id="29" dur="500" fill="hold"/>
                                        <p:tgtEl>
                                          <p:spTgt spid="184"/>
                                        </p:tgtEl>
                                        <p:attrNameLst>
                                          <p:attrName>fill.on</p:attrName>
                                        </p:attrNameLst>
                                      </p:cBhvr>
                                      <p:to>
                                        <p:strVal val="true"/>
                                      </p:to>
                                    </p:set>
                                  </p:childTnLst>
                                </p:cTn>
                              </p:par>
                              <p:par>
                                <p:cTn id="30" presetID="19" presetClass="emph" presetSubtype="0" repeatCount="indefinite" fill="hold" grpId="0" nodeType="withEffect">
                                  <p:stCondLst>
                                    <p:cond delay="0"/>
                                  </p:stCondLst>
                                  <p:childTnLst>
                                    <p:animClr clrSpc="rgb" dir="cw">
                                      <p:cBhvr override="childStyle">
                                        <p:cTn id="31" dur="500" fill="hold"/>
                                        <p:tgtEl>
                                          <p:spTgt spid="338"/>
                                        </p:tgtEl>
                                        <p:attrNameLst>
                                          <p:attrName>style.color</p:attrName>
                                        </p:attrNameLst>
                                      </p:cBhvr>
                                      <p:to>
                                        <a:srgbClr val="5A5A5F"/>
                                      </p:to>
                                    </p:animClr>
                                    <p:animClr clrSpc="rgb" dir="cw">
                                      <p:cBhvr>
                                        <p:cTn id="32" dur="500" fill="hold"/>
                                        <p:tgtEl>
                                          <p:spTgt spid="338"/>
                                        </p:tgtEl>
                                        <p:attrNameLst>
                                          <p:attrName>fillcolor</p:attrName>
                                        </p:attrNameLst>
                                      </p:cBhvr>
                                      <p:to>
                                        <a:srgbClr val="5A5A5F"/>
                                      </p:to>
                                    </p:animClr>
                                    <p:set>
                                      <p:cBhvr>
                                        <p:cTn id="33" dur="500" fill="hold"/>
                                        <p:tgtEl>
                                          <p:spTgt spid="338"/>
                                        </p:tgtEl>
                                        <p:attrNameLst>
                                          <p:attrName>fill.type</p:attrName>
                                        </p:attrNameLst>
                                      </p:cBhvr>
                                      <p:to>
                                        <p:strVal val="solid"/>
                                      </p:to>
                                    </p:set>
                                    <p:set>
                                      <p:cBhvr>
                                        <p:cTn id="34" dur="500" fill="hold"/>
                                        <p:tgtEl>
                                          <p:spTgt spid="338"/>
                                        </p:tgtEl>
                                        <p:attrNameLst>
                                          <p:attrName>fill.on</p:attrName>
                                        </p:attrNameLst>
                                      </p:cBhvr>
                                      <p:to>
                                        <p:strVal val="true"/>
                                      </p:to>
                                    </p:set>
                                  </p:childTnLst>
                                </p:cTn>
                              </p:par>
                              <p:par>
                                <p:cTn id="35" presetID="19" presetClass="emph" presetSubtype="0" repeatCount="indefinite" fill="hold" grpId="0" nodeType="withEffect">
                                  <p:stCondLst>
                                    <p:cond delay="250"/>
                                  </p:stCondLst>
                                  <p:childTnLst>
                                    <p:animClr clrSpc="rgb" dir="cw">
                                      <p:cBhvr override="childStyle">
                                        <p:cTn id="36" dur="500" fill="hold"/>
                                        <p:tgtEl>
                                          <p:spTgt spid="675"/>
                                        </p:tgtEl>
                                        <p:attrNameLst>
                                          <p:attrName>style.color</p:attrName>
                                        </p:attrNameLst>
                                      </p:cBhvr>
                                      <p:to>
                                        <a:srgbClr val="5A5A5F"/>
                                      </p:to>
                                    </p:animClr>
                                    <p:animClr clrSpc="rgb" dir="cw">
                                      <p:cBhvr>
                                        <p:cTn id="37" dur="500" fill="hold"/>
                                        <p:tgtEl>
                                          <p:spTgt spid="675"/>
                                        </p:tgtEl>
                                        <p:attrNameLst>
                                          <p:attrName>fillcolor</p:attrName>
                                        </p:attrNameLst>
                                      </p:cBhvr>
                                      <p:to>
                                        <a:srgbClr val="5A5A5F"/>
                                      </p:to>
                                    </p:animClr>
                                    <p:set>
                                      <p:cBhvr>
                                        <p:cTn id="38" dur="500" fill="hold"/>
                                        <p:tgtEl>
                                          <p:spTgt spid="675"/>
                                        </p:tgtEl>
                                        <p:attrNameLst>
                                          <p:attrName>fill.type</p:attrName>
                                        </p:attrNameLst>
                                      </p:cBhvr>
                                      <p:to>
                                        <p:strVal val="solid"/>
                                      </p:to>
                                    </p:set>
                                    <p:set>
                                      <p:cBhvr>
                                        <p:cTn id="39" dur="500" fill="hold"/>
                                        <p:tgtEl>
                                          <p:spTgt spid="675"/>
                                        </p:tgtEl>
                                        <p:attrNameLst>
                                          <p:attrName>fill.on</p:attrName>
                                        </p:attrNameLst>
                                      </p:cBhvr>
                                      <p:to>
                                        <p:strVal val="true"/>
                                      </p:to>
                                    </p:set>
                                  </p:childTnLst>
                                </p:cTn>
                              </p:par>
                              <p:par>
                                <p:cTn id="40" presetID="19" presetClass="emph" presetSubtype="0" repeatCount="indefinite" fill="hold" grpId="0" nodeType="withEffect">
                                  <p:stCondLst>
                                    <p:cond delay="0"/>
                                  </p:stCondLst>
                                  <p:childTnLst>
                                    <p:animClr clrSpc="rgb" dir="cw">
                                      <p:cBhvr override="childStyle">
                                        <p:cTn id="41" dur="500" fill="hold"/>
                                        <p:tgtEl>
                                          <p:spTgt spid="289"/>
                                        </p:tgtEl>
                                        <p:attrNameLst>
                                          <p:attrName>style.color</p:attrName>
                                        </p:attrNameLst>
                                      </p:cBhvr>
                                      <p:to>
                                        <a:srgbClr val="5A5A5F"/>
                                      </p:to>
                                    </p:animClr>
                                    <p:animClr clrSpc="rgb" dir="cw">
                                      <p:cBhvr>
                                        <p:cTn id="42" dur="500" fill="hold"/>
                                        <p:tgtEl>
                                          <p:spTgt spid="289"/>
                                        </p:tgtEl>
                                        <p:attrNameLst>
                                          <p:attrName>fillcolor</p:attrName>
                                        </p:attrNameLst>
                                      </p:cBhvr>
                                      <p:to>
                                        <a:srgbClr val="5A5A5F"/>
                                      </p:to>
                                    </p:animClr>
                                    <p:set>
                                      <p:cBhvr>
                                        <p:cTn id="43" dur="500" fill="hold"/>
                                        <p:tgtEl>
                                          <p:spTgt spid="289"/>
                                        </p:tgtEl>
                                        <p:attrNameLst>
                                          <p:attrName>fill.type</p:attrName>
                                        </p:attrNameLst>
                                      </p:cBhvr>
                                      <p:to>
                                        <p:strVal val="solid"/>
                                      </p:to>
                                    </p:set>
                                    <p:set>
                                      <p:cBhvr>
                                        <p:cTn id="44" dur="500" fill="hold"/>
                                        <p:tgtEl>
                                          <p:spTgt spid="289"/>
                                        </p:tgtEl>
                                        <p:attrNameLst>
                                          <p:attrName>fill.on</p:attrName>
                                        </p:attrNameLst>
                                      </p:cBhvr>
                                      <p:to>
                                        <p:strVal val="true"/>
                                      </p:to>
                                    </p:set>
                                  </p:childTnLst>
                                </p:cTn>
                              </p:par>
                              <p:par>
                                <p:cTn id="45" presetID="19" presetClass="emph" presetSubtype="0" repeatCount="indefinite" fill="hold" grpId="0" nodeType="withEffect">
                                  <p:stCondLst>
                                    <p:cond delay="500"/>
                                  </p:stCondLst>
                                  <p:childTnLst>
                                    <p:animClr clrSpc="rgb" dir="cw">
                                      <p:cBhvr override="childStyle">
                                        <p:cTn id="46" dur="500" fill="hold"/>
                                        <p:tgtEl>
                                          <p:spTgt spid="829"/>
                                        </p:tgtEl>
                                        <p:attrNameLst>
                                          <p:attrName>style.color</p:attrName>
                                        </p:attrNameLst>
                                      </p:cBhvr>
                                      <p:to>
                                        <a:srgbClr val="5A5A5F"/>
                                      </p:to>
                                    </p:animClr>
                                    <p:animClr clrSpc="rgb" dir="cw">
                                      <p:cBhvr>
                                        <p:cTn id="47" dur="500" fill="hold"/>
                                        <p:tgtEl>
                                          <p:spTgt spid="829"/>
                                        </p:tgtEl>
                                        <p:attrNameLst>
                                          <p:attrName>fillcolor</p:attrName>
                                        </p:attrNameLst>
                                      </p:cBhvr>
                                      <p:to>
                                        <a:srgbClr val="5A5A5F"/>
                                      </p:to>
                                    </p:animClr>
                                    <p:set>
                                      <p:cBhvr>
                                        <p:cTn id="48" dur="500" fill="hold"/>
                                        <p:tgtEl>
                                          <p:spTgt spid="829"/>
                                        </p:tgtEl>
                                        <p:attrNameLst>
                                          <p:attrName>fill.type</p:attrName>
                                        </p:attrNameLst>
                                      </p:cBhvr>
                                      <p:to>
                                        <p:strVal val="solid"/>
                                      </p:to>
                                    </p:set>
                                    <p:set>
                                      <p:cBhvr>
                                        <p:cTn id="49" dur="500" fill="hold"/>
                                        <p:tgtEl>
                                          <p:spTgt spid="829"/>
                                        </p:tgtEl>
                                        <p:attrNameLst>
                                          <p:attrName>fill.on</p:attrName>
                                        </p:attrNameLst>
                                      </p:cBhvr>
                                      <p:to>
                                        <p:strVal val="true"/>
                                      </p:to>
                                    </p:set>
                                  </p:childTnLst>
                                </p:cTn>
                              </p:par>
                              <p:par>
                                <p:cTn id="50" presetID="19" presetClass="emph" presetSubtype="0" repeatCount="indefinite" fill="hold" grpId="0" nodeType="withEffect">
                                  <p:stCondLst>
                                    <p:cond delay="300"/>
                                  </p:stCondLst>
                                  <p:childTnLst>
                                    <p:animClr clrSpc="rgb" dir="cw">
                                      <p:cBhvr override="childStyle">
                                        <p:cTn id="51" dur="500" fill="hold"/>
                                        <p:tgtEl>
                                          <p:spTgt spid="431"/>
                                        </p:tgtEl>
                                        <p:attrNameLst>
                                          <p:attrName>style.color</p:attrName>
                                        </p:attrNameLst>
                                      </p:cBhvr>
                                      <p:to>
                                        <a:srgbClr val="5A5A5F"/>
                                      </p:to>
                                    </p:animClr>
                                    <p:animClr clrSpc="rgb" dir="cw">
                                      <p:cBhvr>
                                        <p:cTn id="52" dur="500" fill="hold"/>
                                        <p:tgtEl>
                                          <p:spTgt spid="431"/>
                                        </p:tgtEl>
                                        <p:attrNameLst>
                                          <p:attrName>fillcolor</p:attrName>
                                        </p:attrNameLst>
                                      </p:cBhvr>
                                      <p:to>
                                        <a:srgbClr val="5A5A5F"/>
                                      </p:to>
                                    </p:animClr>
                                    <p:set>
                                      <p:cBhvr>
                                        <p:cTn id="53" dur="500" fill="hold"/>
                                        <p:tgtEl>
                                          <p:spTgt spid="431"/>
                                        </p:tgtEl>
                                        <p:attrNameLst>
                                          <p:attrName>fill.type</p:attrName>
                                        </p:attrNameLst>
                                      </p:cBhvr>
                                      <p:to>
                                        <p:strVal val="solid"/>
                                      </p:to>
                                    </p:set>
                                    <p:set>
                                      <p:cBhvr>
                                        <p:cTn id="54" dur="500" fill="hold"/>
                                        <p:tgtEl>
                                          <p:spTgt spid="431"/>
                                        </p:tgtEl>
                                        <p:attrNameLst>
                                          <p:attrName>fill.on</p:attrName>
                                        </p:attrNameLst>
                                      </p:cBhvr>
                                      <p:to>
                                        <p:strVal val="true"/>
                                      </p:to>
                                    </p:set>
                                  </p:childTnLst>
                                </p:cTn>
                              </p:par>
                              <p:par>
                                <p:cTn id="55" presetID="19" presetClass="emph" presetSubtype="0" repeatCount="indefinite" fill="hold" grpId="0" nodeType="withEffect">
                                  <p:stCondLst>
                                    <p:cond delay="250"/>
                                  </p:stCondLst>
                                  <p:childTnLst>
                                    <p:animClr clrSpc="rgb" dir="cw">
                                      <p:cBhvr override="childStyle">
                                        <p:cTn id="56" dur="500" fill="hold"/>
                                        <p:tgtEl>
                                          <p:spTgt spid="799"/>
                                        </p:tgtEl>
                                        <p:attrNameLst>
                                          <p:attrName>style.color</p:attrName>
                                        </p:attrNameLst>
                                      </p:cBhvr>
                                      <p:to>
                                        <a:srgbClr val="5A5A5F"/>
                                      </p:to>
                                    </p:animClr>
                                    <p:animClr clrSpc="rgb" dir="cw">
                                      <p:cBhvr>
                                        <p:cTn id="57" dur="500" fill="hold"/>
                                        <p:tgtEl>
                                          <p:spTgt spid="799"/>
                                        </p:tgtEl>
                                        <p:attrNameLst>
                                          <p:attrName>fillcolor</p:attrName>
                                        </p:attrNameLst>
                                      </p:cBhvr>
                                      <p:to>
                                        <a:srgbClr val="5A5A5F"/>
                                      </p:to>
                                    </p:animClr>
                                    <p:set>
                                      <p:cBhvr>
                                        <p:cTn id="58" dur="500" fill="hold"/>
                                        <p:tgtEl>
                                          <p:spTgt spid="799"/>
                                        </p:tgtEl>
                                        <p:attrNameLst>
                                          <p:attrName>fill.type</p:attrName>
                                        </p:attrNameLst>
                                      </p:cBhvr>
                                      <p:to>
                                        <p:strVal val="solid"/>
                                      </p:to>
                                    </p:set>
                                    <p:set>
                                      <p:cBhvr>
                                        <p:cTn id="59" dur="500" fill="hold"/>
                                        <p:tgtEl>
                                          <p:spTgt spid="799"/>
                                        </p:tgtEl>
                                        <p:attrNameLst>
                                          <p:attrName>fill.on</p:attrName>
                                        </p:attrNameLst>
                                      </p:cBhvr>
                                      <p:to>
                                        <p:strVal val="true"/>
                                      </p:to>
                                    </p:set>
                                  </p:childTnLst>
                                </p:cTn>
                              </p:par>
                              <p:par>
                                <p:cTn id="60" presetID="19" presetClass="emph" presetSubtype="0" repeatCount="indefinite" fill="hold" grpId="0" nodeType="withEffect">
                                  <p:stCondLst>
                                    <p:cond delay="300"/>
                                  </p:stCondLst>
                                  <p:childTnLst>
                                    <p:animClr clrSpc="rgb" dir="cw">
                                      <p:cBhvr override="childStyle">
                                        <p:cTn id="61" dur="500" fill="hold"/>
                                        <p:tgtEl>
                                          <p:spTgt spid="17"/>
                                        </p:tgtEl>
                                        <p:attrNameLst>
                                          <p:attrName>style.color</p:attrName>
                                        </p:attrNameLst>
                                      </p:cBhvr>
                                      <p:to>
                                        <a:srgbClr val="5A5A5F"/>
                                      </p:to>
                                    </p:animClr>
                                    <p:animClr clrSpc="rgb" dir="cw">
                                      <p:cBhvr>
                                        <p:cTn id="62" dur="500" fill="hold"/>
                                        <p:tgtEl>
                                          <p:spTgt spid="17"/>
                                        </p:tgtEl>
                                        <p:attrNameLst>
                                          <p:attrName>fillcolor</p:attrName>
                                        </p:attrNameLst>
                                      </p:cBhvr>
                                      <p:to>
                                        <a:srgbClr val="5A5A5F"/>
                                      </p:to>
                                    </p:animClr>
                                    <p:set>
                                      <p:cBhvr>
                                        <p:cTn id="63" dur="500" fill="hold"/>
                                        <p:tgtEl>
                                          <p:spTgt spid="17"/>
                                        </p:tgtEl>
                                        <p:attrNameLst>
                                          <p:attrName>fill.type</p:attrName>
                                        </p:attrNameLst>
                                      </p:cBhvr>
                                      <p:to>
                                        <p:strVal val="solid"/>
                                      </p:to>
                                    </p:set>
                                    <p:set>
                                      <p:cBhvr>
                                        <p:cTn id="64" dur="500" fill="hold"/>
                                        <p:tgtEl>
                                          <p:spTgt spid="17"/>
                                        </p:tgtEl>
                                        <p:attrNameLst>
                                          <p:attrName>fill.on</p:attrName>
                                        </p:attrNameLst>
                                      </p:cBhvr>
                                      <p:to>
                                        <p:strVal val="true"/>
                                      </p:to>
                                    </p:set>
                                  </p:childTnLst>
                                </p:cTn>
                              </p:par>
                              <p:par>
                                <p:cTn id="65" presetID="19" presetClass="emph" presetSubtype="0" repeatCount="indefinite" fill="hold" grpId="0" nodeType="withEffect">
                                  <p:stCondLst>
                                    <p:cond delay="0"/>
                                  </p:stCondLst>
                                  <p:childTnLst>
                                    <p:animClr clrSpc="rgb" dir="cw">
                                      <p:cBhvr override="childStyle">
                                        <p:cTn id="66" dur="500" fill="hold"/>
                                        <p:tgtEl>
                                          <p:spTgt spid="347"/>
                                        </p:tgtEl>
                                        <p:attrNameLst>
                                          <p:attrName>style.color</p:attrName>
                                        </p:attrNameLst>
                                      </p:cBhvr>
                                      <p:to>
                                        <a:srgbClr val="5A5A5F"/>
                                      </p:to>
                                    </p:animClr>
                                    <p:animClr clrSpc="rgb" dir="cw">
                                      <p:cBhvr>
                                        <p:cTn id="67" dur="500" fill="hold"/>
                                        <p:tgtEl>
                                          <p:spTgt spid="347"/>
                                        </p:tgtEl>
                                        <p:attrNameLst>
                                          <p:attrName>fillcolor</p:attrName>
                                        </p:attrNameLst>
                                      </p:cBhvr>
                                      <p:to>
                                        <a:srgbClr val="5A5A5F"/>
                                      </p:to>
                                    </p:animClr>
                                    <p:set>
                                      <p:cBhvr>
                                        <p:cTn id="68" dur="500" fill="hold"/>
                                        <p:tgtEl>
                                          <p:spTgt spid="347"/>
                                        </p:tgtEl>
                                        <p:attrNameLst>
                                          <p:attrName>fill.type</p:attrName>
                                        </p:attrNameLst>
                                      </p:cBhvr>
                                      <p:to>
                                        <p:strVal val="solid"/>
                                      </p:to>
                                    </p:set>
                                    <p:set>
                                      <p:cBhvr>
                                        <p:cTn id="69" dur="500" fill="hold"/>
                                        <p:tgtEl>
                                          <p:spTgt spid="347"/>
                                        </p:tgtEl>
                                        <p:attrNameLst>
                                          <p:attrName>fill.on</p:attrName>
                                        </p:attrNameLst>
                                      </p:cBhvr>
                                      <p:to>
                                        <p:strVal val="true"/>
                                      </p:to>
                                    </p:set>
                                  </p:childTnLst>
                                </p:cTn>
                              </p:par>
                              <p:par>
                                <p:cTn id="70" presetID="19" presetClass="emph" presetSubtype="0" repeatCount="indefinite" fill="hold" grpId="0" nodeType="withEffect">
                                  <p:stCondLst>
                                    <p:cond delay="300"/>
                                  </p:stCondLst>
                                  <p:childTnLst>
                                    <p:animClr clrSpc="rgb" dir="cw">
                                      <p:cBhvr override="childStyle">
                                        <p:cTn id="71" dur="500" fill="hold"/>
                                        <p:tgtEl>
                                          <p:spTgt spid="452"/>
                                        </p:tgtEl>
                                        <p:attrNameLst>
                                          <p:attrName>style.color</p:attrName>
                                        </p:attrNameLst>
                                      </p:cBhvr>
                                      <p:to>
                                        <a:srgbClr val="5A5A5F"/>
                                      </p:to>
                                    </p:animClr>
                                    <p:animClr clrSpc="rgb" dir="cw">
                                      <p:cBhvr>
                                        <p:cTn id="72" dur="500" fill="hold"/>
                                        <p:tgtEl>
                                          <p:spTgt spid="452"/>
                                        </p:tgtEl>
                                        <p:attrNameLst>
                                          <p:attrName>fillcolor</p:attrName>
                                        </p:attrNameLst>
                                      </p:cBhvr>
                                      <p:to>
                                        <a:srgbClr val="5A5A5F"/>
                                      </p:to>
                                    </p:animClr>
                                    <p:set>
                                      <p:cBhvr>
                                        <p:cTn id="73" dur="500" fill="hold"/>
                                        <p:tgtEl>
                                          <p:spTgt spid="452"/>
                                        </p:tgtEl>
                                        <p:attrNameLst>
                                          <p:attrName>fill.type</p:attrName>
                                        </p:attrNameLst>
                                      </p:cBhvr>
                                      <p:to>
                                        <p:strVal val="solid"/>
                                      </p:to>
                                    </p:set>
                                    <p:set>
                                      <p:cBhvr>
                                        <p:cTn id="74" dur="500" fill="hold"/>
                                        <p:tgtEl>
                                          <p:spTgt spid="452"/>
                                        </p:tgtEl>
                                        <p:attrNameLst>
                                          <p:attrName>fill.on</p:attrName>
                                        </p:attrNameLst>
                                      </p:cBhvr>
                                      <p:to>
                                        <p:strVal val="true"/>
                                      </p:to>
                                    </p:set>
                                  </p:childTnLst>
                                </p:cTn>
                              </p:par>
                              <p:par>
                                <p:cTn id="75" presetID="19" presetClass="emph" presetSubtype="0" repeatCount="indefinite" fill="hold" grpId="0" nodeType="withEffect">
                                  <p:stCondLst>
                                    <p:cond delay="500"/>
                                  </p:stCondLst>
                                  <p:childTnLst>
                                    <p:animClr clrSpc="rgb" dir="cw">
                                      <p:cBhvr override="childStyle">
                                        <p:cTn id="76" dur="500" fill="hold"/>
                                        <p:tgtEl>
                                          <p:spTgt spid="77"/>
                                        </p:tgtEl>
                                        <p:attrNameLst>
                                          <p:attrName>style.color</p:attrName>
                                        </p:attrNameLst>
                                      </p:cBhvr>
                                      <p:to>
                                        <a:srgbClr val="5A5A5F"/>
                                      </p:to>
                                    </p:animClr>
                                    <p:animClr clrSpc="rgb" dir="cw">
                                      <p:cBhvr>
                                        <p:cTn id="77" dur="500" fill="hold"/>
                                        <p:tgtEl>
                                          <p:spTgt spid="77"/>
                                        </p:tgtEl>
                                        <p:attrNameLst>
                                          <p:attrName>fillcolor</p:attrName>
                                        </p:attrNameLst>
                                      </p:cBhvr>
                                      <p:to>
                                        <a:srgbClr val="5A5A5F"/>
                                      </p:to>
                                    </p:animClr>
                                    <p:set>
                                      <p:cBhvr>
                                        <p:cTn id="78" dur="500" fill="hold"/>
                                        <p:tgtEl>
                                          <p:spTgt spid="77"/>
                                        </p:tgtEl>
                                        <p:attrNameLst>
                                          <p:attrName>fill.type</p:attrName>
                                        </p:attrNameLst>
                                      </p:cBhvr>
                                      <p:to>
                                        <p:strVal val="solid"/>
                                      </p:to>
                                    </p:set>
                                    <p:set>
                                      <p:cBhvr>
                                        <p:cTn id="79" dur="500" fill="hold"/>
                                        <p:tgtEl>
                                          <p:spTgt spid="77"/>
                                        </p:tgtEl>
                                        <p:attrNameLst>
                                          <p:attrName>fill.on</p:attrName>
                                        </p:attrNameLst>
                                      </p:cBhvr>
                                      <p:to>
                                        <p:strVal val="true"/>
                                      </p:to>
                                    </p:set>
                                  </p:childTnLst>
                                </p:cTn>
                              </p:par>
                              <p:par>
                                <p:cTn id="80" presetID="19" presetClass="emph" presetSubtype="0" repeatCount="indefinite" fill="hold" grpId="0" nodeType="withEffect">
                                  <p:stCondLst>
                                    <p:cond delay="250"/>
                                  </p:stCondLst>
                                  <p:childTnLst>
                                    <p:animClr clrSpc="rgb" dir="cw">
                                      <p:cBhvr override="childStyle">
                                        <p:cTn id="81" dur="500" fill="hold"/>
                                        <p:tgtEl>
                                          <p:spTgt spid="570"/>
                                        </p:tgtEl>
                                        <p:attrNameLst>
                                          <p:attrName>style.color</p:attrName>
                                        </p:attrNameLst>
                                      </p:cBhvr>
                                      <p:to>
                                        <a:srgbClr val="5A5A5F"/>
                                      </p:to>
                                    </p:animClr>
                                    <p:animClr clrSpc="rgb" dir="cw">
                                      <p:cBhvr>
                                        <p:cTn id="82" dur="500" fill="hold"/>
                                        <p:tgtEl>
                                          <p:spTgt spid="570"/>
                                        </p:tgtEl>
                                        <p:attrNameLst>
                                          <p:attrName>fillcolor</p:attrName>
                                        </p:attrNameLst>
                                      </p:cBhvr>
                                      <p:to>
                                        <a:srgbClr val="5A5A5F"/>
                                      </p:to>
                                    </p:animClr>
                                    <p:set>
                                      <p:cBhvr>
                                        <p:cTn id="83" dur="500" fill="hold"/>
                                        <p:tgtEl>
                                          <p:spTgt spid="570"/>
                                        </p:tgtEl>
                                        <p:attrNameLst>
                                          <p:attrName>fill.type</p:attrName>
                                        </p:attrNameLst>
                                      </p:cBhvr>
                                      <p:to>
                                        <p:strVal val="solid"/>
                                      </p:to>
                                    </p:set>
                                    <p:set>
                                      <p:cBhvr>
                                        <p:cTn id="84" dur="500" fill="hold"/>
                                        <p:tgtEl>
                                          <p:spTgt spid="570"/>
                                        </p:tgtEl>
                                        <p:attrNameLst>
                                          <p:attrName>fill.on</p:attrName>
                                        </p:attrNameLst>
                                      </p:cBhvr>
                                      <p:to>
                                        <p:strVal val="true"/>
                                      </p:to>
                                    </p:set>
                                  </p:childTnLst>
                                </p:cTn>
                              </p:par>
                              <p:par>
                                <p:cTn id="85" presetID="19" presetClass="emph" presetSubtype="0" repeatCount="indefinite" fill="hold" grpId="0" nodeType="withEffect">
                                  <p:stCondLst>
                                    <p:cond delay="0"/>
                                  </p:stCondLst>
                                  <p:childTnLst>
                                    <p:animClr clrSpc="rgb" dir="cw">
                                      <p:cBhvr override="childStyle">
                                        <p:cTn id="86" dur="500" fill="hold"/>
                                        <p:tgtEl>
                                          <p:spTgt spid="751"/>
                                        </p:tgtEl>
                                        <p:attrNameLst>
                                          <p:attrName>style.color</p:attrName>
                                        </p:attrNameLst>
                                      </p:cBhvr>
                                      <p:to>
                                        <a:srgbClr val="5A5A5F"/>
                                      </p:to>
                                    </p:animClr>
                                    <p:animClr clrSpc="rgb" dir="cw">
                                      <p:cBhvr>
                                        <p:cTn id="87" dur="500" fill="hold"/>
                                        <p:tgtEl>
                                          <p:spTgt spid="751"/>
                                        </p:tgtEl>
                                        <p:attrNameLst>
                                          <p:attrName>fillcolor</p:attrName>
                                        </p:attrNameLst>
                                      </p:cBhvr>
                                      <p:to>
                                        <a:srgbClr val="5A5A5F"/>
                                      </p:to>
                                    </p:animClr>
                                    <p:set>
                                      <p:cBhvr>
                                        <p:cTn id="88" dur="500" fill="hold"/>
                                        <p:tgtEl>
                                          <p:spTgt spid="751"/>
                                        </p:tgtEl>
                                        <p:attrNameLst>
                                          <p:attrName>fill.type</p:attrName>
                                        </p:attrNameLst>
                                      </p:cBhvr>
                                      <p:to>
                                        <p:strVal val="solid"/>
                                      </p:to>
                                    </p:set>
                                    <p:set>
                                      <p:cBhvr>
                                        <p:cTn id="89" dur="500" fill="hold"/>
                                        <p:tgtEl>
                                          <p:spTgt spid="751"/>
                                        </p:tgtEl>
                                        <p:attrNameLst>
                                          <p:attrName>fill.on</p:attrName>
                                        </p:attrNameLst>
                                      </p:cBhvr>
                                      <p:to>
                                        <p:strVal val="true"/>
                                      </p:to>
                                    </p:set>
                                  </p:childTnLst>
                                </p:cTn>
                              </p:par>
                              <p:par>
                                <p:cTn id="90" presetID="19" presetClass="emph" presetSubtype="0" repeatCount="indefinite" fill="hold" grpId="0" nodeType="withEffect">
                                  <p:stCondLst>
                                    <p:cond delay="300"/>
                                  </p:stCondLst>
                                  <p:childTnLst>
                                    <p:animClr clrSpc="rgb" dir="cw">
                                      <p:cBhvr override="childStyle">
                                        <p:cTn id="91" dur="500" fill="hold"/>
                                        <p:tgtEl>
                                          <p:spTgt spid="160"/>
                                        </p:tgtEl>
                                        <p:attrNameLst>
                                          <p:attrName>style.color</p:attrName>
                                        </p:attrNameLst>
                                      </p:cBhvr>
                                      <p:to>
                                        <a:srgbClr val="5A5A5F"/>
                                      </p:to>
                                    </p:animClr>
                                    <p:animClr clrSpc="rgb" dir="cw">
                                      <p:cBhvr>
                                        <p:cTn id="92" dur="500" fill="hold"/>
                                        <p:tgtEl>
                                          <p:spTgt spid="160"/>
                                        </p:tgtEl>
                                        <p:attrNameLst>
                                          <p:attrName>fillcolor</p:attrName>
                                        </p:attrNameLst>
                                      </p:cBhvr>
                                      <p:to>
                                        <a:srgbClr val="5A5A5F"/>
                                      </p:to>
                                    </p:animClr>
                                    <p:set>
                                      <p:cBhvr>
                                        <p:cTn id="93" dur="500" fill="hold"/>
                                        <p:tgtEl>
                                          <p:spTgt spid="160"/>
                                        </p:tgtEl>
                                        <p:attrNameLst>
                                          <p:attrName>fill.type</p:attrName>
                                        </p:attrNameLst>
                                      </p:cBhvr>
                                      <p:to>
                                        <p:strVal val="solid"/>
                                      </p:to>
                                    </p:set>
                                    <p:set>
                                      <p:cBhvr>
                                        <p:cTn id="94" dur="500" fill="hold"/>
                                        <p:tgtEl>
                                          <p:spTgt spid="160"/>
                                        </p:tgtEl>
                                        <p:attrNameLst>
                                          <p:attrName>fill.on</p:attrName>
                                        </p:attrNameLst>
                                      </p:cBhvr>
                                      <p:to>
                                        <p:strVal val="true"/>
                                      </p:to>
                                    </p:set>
                                  </p:childTnLst>
                                </p:cTn>
                              </p:par>
                              <p:par>
                                <p:cTn id="95" presetID="53" presetClass="entr" presetSubtype="16" fill="hold" grpId="0" nodeType="withEffect">
                                  <p:stCondLst>
                                    <p:cond delay="0"/>
                                  </p:stCondLst>
                                  <p:childTnLst>
                                    <p:set>
                                      <p:cBhvr>
                                        <p:cTn id="96" dur="1" fill="hold">
                                          <p:stCondLst>
                                            <p:cond delay="0"/>
                                          </p:stCondLst>
                                        </p:cTn>
                                        <p:tgtEl>
                                          <p:spTgt spid="114"/>
                                        </p:tgtEl>
                                        <p:attrNameLst>
                                          <p:attrName>style.visibility</p:attrName>
                                        </p:attrNameLst>
                                      </p:cBhvr>
                                      <p:to>
                                        <p:strVal val="visible"/>
                                      </p:to>
                                    </p:set>
                                    <p:anim calcmode="lin" valueType="num">
                                      <p:cBhvr>
                                        <p:cTn id="97" dur="500" fill="hold"/>
                                        <p:tgtEl>
                                          <p:spTgt spid="114"/>
                                        </p:tgtEl>
                                        <p:attrNameLst>
                                          <p:attrName>ppt_w</p:attrName>
                                        </p:attrNameLst>
                                      </p:cBhvr>
                                      <p:tavLst>
                                        <p:tav tm="0">
                                          <p:val>
                                            <p:fltVal val="0"/>
                                          </p:val>
                                        </p:tav>
                                        <p:tav tm="100000">
                                          <p:val>
                                            <p:strVal val="#ppt_w"/>
                                          </p:val>
                                        </p:tav>
                                      </p:tavLst>
                                    </p:anim>
                                    <p:anim calcmode="lin" valueType="num">
                                      <p:cBhvr>
                                        <p:cTn id="98" dur="500" fill="hold"/>
                                        <p:tgtEl>
                                          <p:spTgt spid="114"/>
                                        </p:tgtEl>
                                        <p:attrNameLst>
                                          <p:attrName>ppt_h</p:attrName>
                                        </p:attrNameLst>
                                      </p:cBhvr>
                                      <p:tavLst>
                                        <p:tav tm="0">
                                          <p:val>
                                            <p:fltVal val="0"/>
                                          </p:val>
                                        </p:tav>
                                        <p:tav tm="100000">
                                          <p:val>
                                            <p:strVal val="#ppt_h"/>
                                          </p:val>
                                        </p:tav>
                                      </p:tavLst>
                                    </p:anim>
                                    <p:animEffect transition="in" filter="fade">
                                      <p:cBhvr>
                                        <p:cTn id="99" dur="500"/>
                                        <p:tgtEl>
                                          <p:spTgt spid="114"/>
                                        </p:tgtEl>
                                      </p:cBhvr>
                                    </p:animEffect>
                                  </p:childTnLst>
                                </p:cTn>
                              </p:par>
                              <p:par>
                                <p:cTn id="100" presetID="10" presetClass="entr" presetSubtype="0" fill="hold" grpId="0" nodeType="withEffect">
                                  <p:stCondLst>
                                    <p:cond delay="200"/>
                                  </p:stCondLst>
                                  <p:childTnLst>
                                    <p:set>
                                      <p:cBhvr>
                                        <p:cTn id="101" dur="1" fill="hold">
                                          <p:stCondLst>
                                            <p:cond delay="0"/>
                                          </p:stCondLst>
                                        </p:cTn>
                                        <p:tgtEl>
                                          <p:spTgt spid="1074">
                                            <p:txEl>
                                              <p:pRg st="0" end="0"/>
                                            </p:txEl>
                                          </p:spTgt>
                                        </p:tgtEl>
                                        <p:attrNameLst>
                                          <p:attrName>style.visibility</p:attrName>
                                        </p:attrNameLst>
                                      </p:cBhvr>
                                      <p:to>
                                        <p:strVal val="visible"/>
                                      </p:to>
                                    </p:set>
                                    <p:animEffect transition="in" filter="fade">
                                      <p:cBhvr>
                                        <p:cTn id="102" dur="500"/>
                                        <p:tgtEl>
                                          <p:spTgt spid="1074">
                                            <p:txEl>
                                              <p:pRg st="0" end="0"/>
                                            </p:txEl>
                                          </p:spTgt>
                                        </p:tgtEl>
                                      </p:cBhvr>
                                    </p:animEffect>
                                  </p:childTnLst>
                                </p:cTn>
                              </p:par>
                              <p:par>
                                <p:cTn id="103" presetID="10" presetClass="entr" presetSubtype="0" fill="hold" nodeType="withEffect">
                                  <p:stCondLst>
                                    <p:cond delay="200"/>
                                  </p:stCondLst>
                                  <p:childTnLst>
                                    <p:set>
                                      <p:cBhvr>
                                        <p:cTn id="104" dur="1" fill="hold">
                                          <p:stCondLst>
                                            <p:cond delay="0"/>
                                          </p:stCondLst>
                                        </p:cTn>
                                        <p:tgtEl>
                                          <p:spTgt spid="926"/>
                                        </p:tgtEl>
                                        <p:attrNameLst>
                                          <p:attrName>style.visibility</p:attrName>
                                        </p:attrNameLst>
                                      </p:cBhvr>
                                      <p:to>
                                        <p:strVal val="visible"/>
                                      </p:to>
                                    </p:set>
                                    <p:animEffect transition="in" filter="fade">
                                      <p:cBhvr>
                                        <p:cTn id="105" dur="500"/>
                                        <p:tgtEl>
                                          <p:spTgt spid="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1" grpId="0" animBg="1"/>
      <p:bldP spid="784" grpId="0" animBg="1"/>
      <p:bldP spid="799" grpId="0" animBg="1"/>
      <p:bldP spid="829" grpId="0" animBg="1"/>
      <p:bldP spid="570" grpId="0" animBg="1"/>
      <p:bldP spid="588" grpId="0" animBg="1"/>
      <p:bldP spid="675" grpId="0" animBg="1"/>
      <p:bldP spid="338" grpId="0" animBg="1"/>
      <p:bldP spid="347" grpId="0" animBg="1"/>
      <p:bldP spid="431" grpId="0" animBg="1"/>
      <p:bldP spid="452" grpId="0" animBg="1"/>
      <p:bldP spid="160" grpId="0" animBg="1"/>
      <p:bldP spid="184" grpId="0" animBg="1"/>
      <p:bldP spid="199" grpId="0" animBg="1"/>
      <p:bldP spid="289" grpId="0" animBg="1"/>
      <p:bldP spid="17" grpId="0" animBg="1"/>
      <p:bldP spid="41" grpId="0" animBg="1"/>
      <p:bldP spid="77" grpId="0" animBg="1"/>
      <p:bldP spid="114" grpId="0" animBg="1"/>
      <p:bldP spid="1074" grpId="0" build="p">
        <p:tmplLst>
          <p:tmpl lvl="1">
            <p:tnLst>
              <p:par>
                <p:cTn presetID="10" presetClass="entr" presetSubtype="0" fill="hold" nodeType="withEffect">
                  <p:stCondLst>
                    <p:cond delay="200"/>
                  </p:stCondLst>
                  <p:childTnLst>
                    <p:set>
                      <p:cBhvr>
                        <p:cTn dur="1" fill="hold">
                          <p:stCondLst>
                            <p:cond delay="0"/>
                          </p:stCondLst>
                        </p:cTn>
                        <p:tgtEl>
                          <p:spTgt spid="1074"/>
                        </p:tgtEl>
                        <p:attrNameLst>
                          <p:attrName>style.visibility</p:attrName>
                        </p:attrNameLst>
                      </p:cBhvr>
                      <p:to>
                        <p:strVal val="visible"/>
                      </p:to>
                    </p:set>
                    <p:animEffect transition="in" filter="fade">
                      <p:cBhvr>
                        <p:cTn dur="500"/>
                        <p:tgtEl>
                          <p:spTgt spid="1074"/>
                        </p:tgtEl>
                      </p:cBhvr>
                    </p:animEffec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Out of this world">
    <p:bg>
      <p:bgPr>
        <a:solidFill>
          <a:schemeClr val="tx1"/>
        </a:solidFill>
        <a:effectLst/>
      </p:bgPr>
    </p:bg>
    <p:spTree>
      <p:nvGrpSpPr>
        <p:cNvPr id="1" name=""/>
        <p:cNvGrpSpPr/>
        <p:nvPr/>
      </p:nvGrpSpPr>
      <p:grpSpPr>
        <a:xfrm>
          <a:off x="0" y="0"/>
          <a:ext cx="0" cy="0"/>
          <a:chOff x="0" y="0"/>
          <a:chExt cx="0" cy="0"/>
        </a:xfrm>
      </p:grpSpPr>
      <p:sp>
        <p:nvSpPr>
          <p:cNvPr id="23" name="Freeform 15"/>
          <p:cNvSpPr>
            <a:spLocks/>
          </p:cNvSpPr>
          <p:nvPr userDrawn="1"/>
        </p:nvSpPr>
        <p:spPr bwMode="invGray">
          <a:xfrm>
            <a:off x="1340116" y="1020430"/>
            <a:ext cx="2366911" cy="3113978"/>
          </a:xfrm>
          <a:custGeom>
            <a:avLst/>
            <a:gdLst>
              <a:gd name="T0" fmla="*/ 1113 w 1113"/>
              <a:gd name="T1" fmla="*/ 1279 h 1465"/>
              <a:gd name="T2" fmla="*/ 374 w 1113"/>
              <a:gd name="T3" fmla="*/ 0 h 1465"/>
              <a:gd name="T4" fmla="*/ 331 w 1113"/>
              <a:gd name="T5" fmla="*/ 10 h 1465"/>
              <a:gd name="T6" fmla="*/ 285 w 1113"/>
              <a:gd name="T7" fmla="*/ 13 h 1465"/>
              <a:gd name="T8" fmla="*/ 0 w 1113"/>
              <a:gd name="T9" fmla="*/ 1465 h 1465"/>
              <a:gd name="T10" fmla="*/ 1113 w 1113"/>
              <a:gd name="T11" fmla="*/ 1279 h 1465"/>
            </a:gdLst>
            <a:ahLst/>
            <a:cxnLst>
              <a:cxn ang="0">
                <a:pos x="T0" y="T1"/>
              </a:cxn>
              <a:cxn ang="0">
                <a:pos x="T2" y="T3"/>
              </a:cxn>
              <a:cxn ang="0">
                <a:pos x="T4" y="T5"/>
              </a:cxn>
              <a:cxn ang="0">
                <a:pos x="T6" y="T7"/>
              </a:cxn>
              <a:cxn ang="0">
                <a:pos x="T8" y="T9"/>
              </a:cxn>
              <a:cxn ang="0">
                <a:pos x="T10" y="T11"/>
              </a:cxn>
            </a:cxnLst>
            <a:rect l="0" t="0" r="r" b="b"/>
            <a:pathLst>
              <a:path w="1113" h="1465">
                <a:moveTo>
                  <a:pt x="1113" y="1279"/>
                </a:moveTo>
                <a:cubicBezTo>
                  <a:pt x="374" y="0"/>
                  <a:pt x="374" y="0"/>
                  <a:pt x="374" y="0"/>
                </a:cubicBezTo>
                <a:cubicBezTo>
                  <a:pt x="364" y="4"/>
                  <a:pt x="348" y="8"/>
                  <a:pt x="331" y="10"/>
                </a:cubicBezTo>
                <a:cubicBezTo>
                  <a:pt x="313" y="13"/>
                  <a:pt x="296" y="14"/>
                  <a:pt x="285" y="13"/>
                </a:cubicBezTo>
                <a:cubicBezTo>
                  <a:pt x="0" y="1465"/>
                  <a:pt x="0" y="1465"/>
                  <a:pt x="0" y="1465"/>
                </a:cubicBezTo>
                <a:lnTo>
                  <a:pt x="1113" y="1279"/>
                </a:lnTo>
                <a:close/>
              </a:path>
            </a:pathLst>
          </a:custGeom>
          <a:gradFill>
            <a:gsLst>
              <a:gs pos="0">
                <a:schemeClr val="bg1"/>
              </a:gs>
              <a:gs pos="84000">
                <a:schemeClr val="tx1"/>
              </a:gs>
            </a:gsLst>
            <a:lin ang="5100000" scaled="0"/>
          </a:gradFill>
          <a:ln>
            <a:noFill/>
          </a:ln>
        </p:spPr>
        <p:txBody>
          <a:bodyPr vert="horz" wrap="square" lIns="91440" tIns="45720" rIns="91440" bIns="45720" numCol="1" anchor="t" anchorCtr="0" compatLnSpc="1">
            <a:prstTxWarp prst="textNoShape">
              <a:avLst/>
            </a:prstTxWarp>
          </a:bodyPr>
          <a:lstStyle/>
          <a:p>
            <a:endParaRPr lang="en-GB"/>
          </a:p>
        </p:txBody>
      </p:sp>
      <p:grpSp>
        <p:nvGrpSpPr>
          <p:cNvPr id="21" name="Group 20"/>
          <p:cNvGrpSpPr/>
          <p:nvPr userDrawn="1"/>
        </p:nvGrpSpPr>
        <p:grpSpPr>
          <a:xfrm>
            <a:off x="817528" y="612775"/>
            <a:ext cx="2400134" cy="508221"/>
            <a:chOff x="3538538" y="304800"/>
            <a:chExt cx="4243388" cy="898525"/>
          </a:xfrm>
        </p:grpSpPr>
        <p:sp>
          <p:nvSpPr>
            <p:cNvPr id="9" name="Freeform 5"/>
            <p:cNvSpPr>
              <a:spLocks/>
            </p:cNvSpPr>
            <p:nvPr userDrawn="1"/>
          </p:nvSpPr>
          <p:spPr bwMode="auto">
            <a:xfrm>
              <a:off x="3538538" y="304800"/>
              <a:ext cx="4243388" cy="898525"/>
            </a:xfrm>
            <a:custGeom>
              <a:avLst/>
              <a:gdLst>
                <a:gd name="T0" fmla="*/ 1125 w 1129"/>
                <a:gd name="T1" fmla="*/ 18 h 239"/>
                <a:gd name="T2" fmla="*/ 1110 w 1129"/>
                <a:gd name="T3" fmla="*/ 20 h 239"/>
                <a:gd name="T4" fmla="*/ 716 w 1129"/>
                <a:gd name="T5" fmla="*/ 23 h 239"/>
                <a:gd name="T6" fmla="*/ 549 w 1129"/>
                <a:gd name="T7" fmla="*/ 16 h 239"/>
                <a:gd name="T8" fmla="*/ 392 w 1129"/>
                <a:gd name="T9" fmla="*/ 72 h 239"/>
                <a:gd name="T10" fmla="*/ 15 w 1129"/>
                <a:gd name="T11" fmla="*/ 185 h 239"/>
                <a:gd name="T12" fmla="*/ 0 w 1129"/>
                <a:gd name="T13" fmla="*/ 187 h 239"/>
                <a:gd name="T14" fmla="*/ 5 w 1129"/>
                <a:gd name="T15" fmla="*/ 218 h 239"/>
                <a:gd name="T16" fmla="*/ 20 w 1129"/>
                <a:gd name="T17" fmla="*/ 215 h 239"/>
                <a:gd name="T18" fmla="*/ 516 w 1129"/>
                <a:gd name="T19" fmla="*/ 200 h 239"/>
                <a:gd name="T20" fmla="*/ 534 w 1129"/>
                <a:gd name="T21" fmla="*/ 189 h 239"/>
                <a:gd name="T22" fmla="*/ 574 w 1129"/>
                <a:gd name="T23" fmla="*/ 180 h 239"/>
                <a:gd name="T24" fmla="*/ 611 w 1129"/>
                <a:gd name="T25" fmla="*/ 177 h 239"/>
                <a:gd name="T26" fmla="*/ 635 w 1129"/>
                <a:gd name="T27" fmla="*/ 182 h 239"/>
                <a:gd name="T28" fmla="*/ 1114 w 1129"/>
                <a:gd name="T29" fmla="*/ 50 h 239"/>
                <a:gd name="T30" fmla="*/ 1129 w 1129"/>
                <a:gd name="T31" fmla="*/ 48 h 239"/>
                <a:gd name="T32" fmla="*/ 1125 w 1129"/>
                <a:gd name="T33" fmla="*/ 1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9" h="239">
                  <a:moveTo>
                    <a:pt x="1125" y="18"/>
                  </a:moveTo>
                  <a:cubicBezTo>
                    <a:pt x="1110" y="20"/>
                    <a:pt x="1110" y="20"/>
                    <a:pt x="1110" y="20"/>
                  </a:cubicBezTo>
                  <a:cubicBezTo>
                    <a:pt x="1064" y="0"/>
                    <a:pt x="911" y="1"/>
                    <a:pt x="716" y="23"/>
                  </a:cubicBezTo>
                  <a:cubicBezTo>
                    <a:pt x="701" y="7"/>
                    <a:pt x="631" y="3"/>
                    <a:pt x="549" y="16"/>
                  </a:cubicBezTo>
                  <a:cubicBezTo>
                    <a:pt x="467" y="28"/>
                    <a:pt x="402" y="52"/>
                    <a:pt x="392" y="72"/>
                  </a:cubicBezTo>
                  <a:cubicBezTo>
                    <a:pt x="199" y="109"/>
                    <a:pt x="53" y="152"/>
                    <a:pt x="15" y="185"/>
                  </a:cubicBezTo>
                  <a:cubicBezTo>
                    <a:pt x="0" y="187"/>
                    <a:pt x="0" y="187"/>
                    <a:pt x="0" y="187"/>
                  </a:cubicBezTo>
                  <a:cubicBezTo>
                    <a:pt x="5" y="218"/>
                    <a:pt x="5" y="218"/>
                    <a:pt x="5" y="218"/>
                  </a:cubicBezTo>
                  <a:cubicBezTo>
                    <a:pt x="20" y="215"/>
                    <a:pt x="20" y="215"/>
                    <a:pt x="20" y="215"/>
                  </a:cubicBezTo>
                  <a:cubicBezTo>
                    <a:pt x="73" y="239"/>
                    <a:pt x="273" y="233"/>
                    <a:pt x="516" y="200"/>
                  </a:cubicBezTo>
                  <a:cubicBezTo>
                    <a:pt x="516" y="197"/>
                    <a:pt x="523" y="193"/>
                    <a:pt x="534" y="189"/>
                  </a:cubicBezTo>
                  <a:cubicBezTo>
                    <a:pt x="545" y="186"/>
                    <a:pt x="559" y="183"/>
                    <a:pt x="574" y="180"/>
                  </a:cubicBezTo>
                  <a:cubicBezTo>
                    <a:pt x="588" y="178"/>
                    <a:pt x="601" y="177"/>
                    <a:pt x="611" y="177"/>
                  </a:cubicBezTo>
                  <a:cubicBezTo>
                    <a:pt x="625" y="177"/>
                    <a:pt x="634" y="179"/>
                    <a:pt x="635" y="182"/>
                  </a:cubicBezTo>
                  <a:cubicBezTo>
                    <a:pt x="877" y="142"/>
                    <a:pt x="1070" y="89"/>
                    <a:pt x="1114" y="50"/>
                  </a:cubicBezTo>
                  <a:cubicBezTo>
                    <a:pt x="1129" y="48"/>
                    <a:pt x="1129" y="48"/>
                    <a:pt x="1129" y="48"/>
                  </a:cubicBezTo>
                  <a:lnTo>
                    <a:pt x="1125" y="18"/>
                  </a:lnTo>
                  <a:close/>
                </a:path>
              </a:pathLst>
            </a:custGeom>
            <a:solidFill>
              <a:srgbClr val="F7B67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3775076" y="969963"/>
              <a:ext cx="104775" cy="104775"/>
            </a:xfrm>
            <a:custGeom>
              <a:avLst/>
              <a:gdLst>
                <a:gd name="T0" fmla="*/ 27 w 28"/>
                <a:gd name="T1" fmla="*/ 12 h 28"/>
                <a:gd name="T2" fmla="*/ 16 w 28"/>
                <a:gd name="T3" fmla="*/ 27 h 28"/>
                <a:gd name="T4" fmla="*/ 1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6"/>
                    <a:pt x="16" y="27"/>
                  </a:cubicBezTo>
                  <a:cubicBezTo>
                    <a:pt x="9" y="28"/>
                    <a:pt x="2" y="23"/>
                    <a:pt x="1" y="16"/>
                  </a:cubicBezTo>
                  <a:cubicBezTo>
                    <a:pt x="0" y="9"/>
                    <a:pt x="5" y="2"/>
                    <a:pt x="12" y="1"/>
                  </a:cubicBezTo>
                  <a:cubicBezTo>
                    <a:pt x="19"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p:cNvSpPr>
            <p:nvPr userDrawn="1"/>
          </p:nvSpPr>
          <p:spPr bwMode="auto">
            <a:xfrm>
              <a:off x="4692651" y="830263"/>
              <a:ext cx="104775" cy="106363"/>
            </a:xfrm>
            <a:custGeom>
              <a:avLst/>
              <a:gdLst>
                <a:gd name="T0" fmla="*/ 27 w 28"/>
                <a:gd name="T1" fmla="*/ 13 h 28"/>
                <a:gd name="T2" fmla="*/ 16 w 28"/>
                <a:gd name="T3" fmla="*/ 27 h 28"/>
                <a:gd name="T4" fmla="*/ 1 w 28"/>
                <a:gd name="T5" fmla="*/ 16 h 28"/>
                <a:gd name="T6" fmla="*/ 12 w 28"/>
                <a:gd name="T7" fmla="*/ 2 h 28"/>
                <a:gd name="T8" fmla="*/ 27 w 28"/>
                <a:gd name="T9" fmla="*/ 13 h 28"/>
              </a:gdLst>
              <a:ahLst/>
              <a:cxnLst>
                <a:cxn ang="0">
                  <a:pos x="T0" y="T1"/>
                </a:cxn>
                <a:cxn ang="0">
                  <a:pos x="T2" y="T3"/>
                </a:cxn>
                <a:cxn ang="0">
                  <a:pos x="T4" y="T5"/>
                </a:cxn>
                <a:cxn ang="0">
                  <a:pos x="T6" y="T7"/>
                </a:cxn>
                <a:cxn ang="0">
                  <a:pos x="T8" y="T9"/>
                </a:cxn>
              </a:cxnLst>
              <a:rect l="0" t="0" r="r" b="b"/>
              <a:pathLst>
                <a:path w="28" h="28">
                  <a:moveTo>
                    <a:pt x="27" y="13"/>
                  </a:moveTo>
                  <a:cubicBezTo>
                    <a:pt x="28" y="20"/>
                    <a:pt x="23" y="26"/>
                    <a:pt x="16" y="27"/>
                  </a:cubicBezTo>
                  <a:cubicBezTo>
                    <a:pt x="9" y="28"/>
                    <a:pt x="2" y="24"/>
                    <a:pt x="1" y="16"/>
                  </a:cubicBezTo>
                  <a:cubicBezTo>
                    <a:pt x="0" y="9"/>
                    <a:pt x="5" y="3"/>
                    <a:pt x="12" y="2"/>
                  </a:cubicBezTo>
                  <a:cubicBezTo>
                    <a:pt x="19" y="0"/>
                    <a:pt x="26" y="5"/>
                    <a:pt x="27" y="13"/>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8"/>
            <p:cNvSpPr>
              <a:spLocks/>
            </p:cNvSpPr>
            <p:nvPr userDrawn="1"/>
          </p:nvSpPr>
          <p:spPr bwMode="auto">
            <a:xfrm>
              <a:off x="5608638" y="695325"/>
              <a:ext cx="106363" cy="104775"/>
            </a:xfrm>
            <a:custGeom>
              <a:avLst/>
              <a:gdLst>
                <a:gd name="T0" fmla="*/ 27 w 28"/>
                <a:gd name="T1" fmla="*/ 12 h 28"/>
                <a:gd name="T2" fmla="*/ 16 w 28"/>
                <a:gd name="T3" fmla="*/ 27 h 28"/>
                <a:gd name="T4" fmla="*/ 1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6"/>
                    <a:pt x="16" y="27"/>
                  </a:cubicBezTo>
                  <a:cubicBezTo>
                    <a:pt x="8" y="28"/>
                    <a:pt x="2" y="23"/>
                    <a:pt x="1" y="16"/>
                  </a:cubicBezTo>
                  <a:cubicBezTo>
                    <a:pt x="0" y="9"/>
                    <a:pt x="5" y="2"/>
                    <a:pt x="12" y="1"/>
                  </a:cubicBezTo>
                  <a:cubicBezTo>
                    <a:pt x="19"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9"/>
            <p:cNvSpPr>
              <a:spLocks/>
            </p:cNvSpPr>
            <p:nvPr userDrawn="1"/>
          </p:nvSpPr>
          <p:spPr bwMode="auto">
            <a:xfrm>
              <a:off x="5149851" y="763588"/>
              <a:ext cx="106363" cy="104775"/>
            </a:xfrm>
            <a:custGeom>
              <a:avLst/>
              <a:gdLst>
                <a:gd name="T0" fmla="*/ 27 w 28"/>
                <a:gd name="T1" fmla="*/ 12 h 28"/>
                <a:gd name="T2" fmla="*/ 16 w 28"/>
                <a:gd name="T3" fmla="*/ 27 h 28"/>
                <a:gd name="T4" fmla="*/ 1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6"/>
                    <a:pt x="16" y="27"/>
                  </a:cubicBezTo>
                  <a:cubicBezTo>
                    <a:pt x="9" y="28"/>
                    <a:pt x="2" y="23"/>
                    <a:pt x="1" y="16"/>
                  </a:cubicBezTo>
                  <a:cubicBezTo>
                    <a:pt x="0" y="9"/>
                    <a:pt x="5" y="2"/>
                    <a:pt x="12" y="1"/>
                  </a:cubicBezTo>
                  <a:cubicBezTo>
                    <a:pt x="19"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0"/>
            <p:cNvSpPr>
              <a:spLocks/>
            </p:cNvSpPr>
            <p:nvPr userDrawn="1"/>
          </p:nvSpPr>
          <p:spPr bwMode="auto">
            <a:xfrm>
              <a:off x="4233863" y="901700"/>
              <a:ext cx="104775" cy="106363"/>
            </a:xfrm>
            <a:custGeom>
              <a:avLst/>
              <a:gdLst>
                <a:gd name="T0" fmla="*/ 27 w 28"/>
                <a:gd name="T1" fmla="*/ 12 h 28"/>
                <a:gd name="T2" fmla="*/ 16 w 28"/>
                <a:gd name="T3" fmla="*/ 27 h 28"/>
                <a:gd name="T4" fmla="*/ 1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6"/>
                    <a:pt x="16" y="27"/>
                  </a:cubicBezTo>
                  <a:cubicBezTo>
                    <a:pt x="9" y="28"/>
                    <a:pt x="2" y="23"/>
                    <a:pt x="1" y="16"/>
                  </a:cubicBezTo>
                  <a:cubicBezTo>
                    <a:pt x="0" y="9"/>
                    <a:pt x="5" y="2"/>
                    <a:pt x="12" y="1"/>
                  </a:cubicBezTo>
                  <a:cubicBezTo>
                    <a:pt x="19"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1"/>
            <p:cNvSpPr>
              <a:spLocks/>
            </p:cNvSpPr>
            <p:nvPr userDrawn="1"/>
          </p:nvSpPr>
          <p:spPr bwMode="auto">
            <a:xfrm>
              <a:off x="6067426" y="623888"/>
              <a:ext cx="106363" cy="106363"/>
            </a:xfrm>
            <a:custGeom>
              <a:avLst/>
              <a:gdLst>
                <a:gd name="T0" fmla="*/ 26 w 28"/>
                <a:gd name="T1" fmla="*/ 12 h 28"/>
                <a:gd name="T2" fmla="*/ 16 w 28"/>
                <a:gd name="T3" fmla="*/ 27 h 28"/>
                <a:gd name="T4" fmla="*/ 1 w 28"/>
                <a:gd name="T5" fmla="*/ 16 h 28"/>
                <a:gd name="T6" fmla="*/ 12 w 28"/>
                <a:gd name="T7" fmla="*/ 1 h 28"/>
                <a:gd name="T8" fmla="*/ 26 w 28"/>
                <a:gd name="T9" fmla="*/ 12 h 28"/>
              </a:gdLst>
              <a:ahLst/>
              <a:cxnLst>
                <a:cxn ang="0">
                  <a:pos x="T0" y="T1"/>
                </a:cxn>
                <a:cxn ang="0">
                  <a:pos x="T2" y="T3"/>
                </a:cxn>
                <a:cxn ang="0">
                  <a:pos x="T4" y="T5"/>
                </a:cxn>
                <a:cxn ang="0">
                  <a:pos x="T6" y="T7"/>
                </a:cxn>
                <a:cxn ang="0">
                  <a:pos x="T8" y="T9"/>
                </a:cxn>
              </a:cxnLst>
              <a:rect l="0" t="0" r="r" b="b"/>
              <a:pathLst>
                <a:path w="28" h="28">
                  <a:moveTo>
                    <a:pt x="26" y="12"/>
                  </a:moveTo>
                  <a:cubicBezTo>
                    <a:pt x="28" y="20"/>
                    <a:pt x="23" y="26"/>
                    <a:pt x="16" y="27"/>
                  </a:cubicBezTo>
                  <a:cubicBezTo>
                    <a:pt x="8" y="28"/>
                    <a:pt x="2" y="23"/>
                    <a:pt x="1" y="16"/>
                  </a:cubicBezTo>
                  <a:cubicBezTo>
                    <a:pt x="0" y="9"/>
                    <a:pt x="5" y="3"/>
                    <a:pt x="12" y="1"/>
                  </a:cubicBezTo>
                  <a:cubicBezTo>
                    <a:pt x="19" y="0"/>
                    <a:pt x="25" y="5"/>
                    <a:pt x="26"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2"/>
            <p:cNvSpPr>
              <a:spLocks/>
            </p:cNvSpPr>
            <p:nvPr userDrawn="1"/>
          </p:nvSpPr>
          <p:spPr bwMode="auto">
            <a:xfrm>
              <a:off x="6981826" y="488950"/>
              <a:ext cx="104775" cy="104775"/>
            </a:xfrm>
            <a:custGeom>
              <a:avLst/>
              <a:gdLst>
                <a:gd name="T0" fmla="*/ 27 w 28"/>
                <a:gd name="T1" fmla="*/ 12 h 28"/>
                <a:gd name="T2" fmla="*/ 16 w 28"/>
                <a:gd name="T3" fmla="*/ 27 h 28"/>
                <a:gd name="T4" fmla="*/ 2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5"/>
                    <a:pt x="16" y="27"/>
                  </a:cubicBezTo>
                  <a:cubicBezTo>
                    <a:pt x="9" y="28"/>
                    <a:pt x="3" y="23"/>
                    <a:pt x="2" y="16"/>
                  </a:cubicBezTo>
                  <a:cubicBezTo>
                    <a:pt x="0" y="8"/>
                    <a:pt x="5" y="2"/>
                    <a:pt x="12" y="1"/>
                  </a:cubicBezTo>
                  <a:cubicBezTo>
                    <a:pt x="20"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3"/>
            <p:cNvSpPr>
              <a:spLocks/>
            </p:cNvSpPr>
            <p:nvPr userDrawn="1"/>
          </p:nvSpPr>
          <p:spPr bwMode="auto">
            <a:xfrm>
              <a:off x="6526213" y="557213"/>
              <a:ext cx="101600" cy="104775"/>
            </a:xfrm>
            <a:custGeom>
              <a:avLst/>
              <a:gdLst>
                <a:gd name="T0" fmla="*/ 26 w 27"/>
                <a:gd name="T1" fmla="*/ 12 h 28"/>
                <a:gd name="T2" fmla="*/ 15 w 27"/>
                <a:gd name="T3" fmla="*/ 27 h 28"/>
                <a:gd name="T4" fmla="*/ 1 w 27"/>
                <a:gd name="T5" fmla="*/ 16 h 28"/>
                <a:gd name="T6" fmla="*/ 12 w 27"/>
                <a:gd name="T7" fmla="*/ 1 h 28"/>
                <a:gd name="T8" fmla="*/ 26 w 27"/>
                <a:gd name="T9" fmla="*/ 12 h 28"/>
              </a:gdLst>
              <a:ahLst/>
              <a:cxnLst>
                <a:cxn ang="0">
                  <a:pos x="T0" y="T1"/>
                </a:cxn>
                <a:cxn ang="0">
                  <a:pos x="T2" y="T3"/>
                </a:cxn>
                <a:cxn ang="0">
                  <a:pos x="T4" y="T5"/>
                </a:cxn>
                <a:cxn ang="0">
                  <a:pos x="T6" y="T7"/>
                </a:cxn>
                <a:cxn ang="0">
                  <a:pos x="T8" y="T9"/>
                </a:cxn>
              </a:cxnLst>
              <a:rect l="0" t="0" r="r" b="b"/>
              <a:pathLst>
                <a:path w="27" h="28">
                  <a:moveTo>
                    <a:pt x="26" y="12"/>
                  </a:moveTo>
                  <a:cubicBezTo>
                    <a:pt x="27" y="19"/>
                    <a:pt x="23" y="26"/>
                    <a:pt x="15" y="27"/>
                  </a:cubicBezTo>
                  <a:cubicBezTo>
                    <a:pt x="8" y="28"/>
                    <a:pt x="2" y="23"/>
                    <a:pt x="1" y="16"/>
                  </a:cubicBezTo>
                  <a:cubicBezTo>
                    <a:pt x="0" y="9"/>
                    <a:pt x="4" y="2"/>
                    <a:pt x="12" y="1"/>
                  </a:cubicBezTo>
                  <a:cubicBezTo>
                    <a:pt x="19" y="0"/>
                    <a:pt x="25" y="5"/>
                    <a:pt x="26"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4"/>
            <p:cNvSpPr>
              <a:spLocks/>
            </p:cNvSpPr>
            <p:nvPr userDrawn="1"/>
          </p:nvSpPr>
          <p:spPr bwMode="auto">
            <a:xfrm>
              <a:off x="7440613" y="417513"/>
              <a:ext cx="104775" cy="104775"/>
            </a:xfrm>
            <a:custGeom>
              <a:avLst/>
              <a:gdLst>
                <a:gd name="T0" fmla="*/ 27 w 28"/>
                <a:gd name="T1" fmla="*/ 12 h 28"/>
                <a:gd name="T2" fmla="*/ 16 w 28"/>
                <a:gd name="T3" fmla="*/ 27 h 28"/>
                <a:gd name="T4" fmla="*/ 1 w 28"/>
                <a:gd name="T5" fmla="*/ 16 h 28"/>
                <a:gd name="T6" fmla="*/ 12 w 28"/>
                <a:gd name="T7" fmla="*/ 1 h 28"/>
                <a:gd name="T8" fmla="*/ 27 w 28"/>
                <a:gd name="T9" fmla="*/ 12 h 28"/>
              </a:gdLst>
              <a:ahLst/>
              <a:cxnLst>
                <a:cxn ang="0">
                  <a:pos x="T0" y="T1"/>
                </a:cxn>
                <a:cxn ang="0">
                  <a:pos x="T2" y="T3"/>
                </a:cxn>
                <a:cxn ang="0">
                  <a:pos x="T4" y="T5"/>
                </a:cxn>
                <a:cxn ang="0">
                  <a:pos x="T6" y="T7"/>
                </a:cxn>
                <a:cxn ang="0">
                  <a:pos x="T8" y="T9"/>
                </a:cxn>
              </a:cxnLst>
              <a:rect l="0" t="0" r="r" b="b"/>
              <a:pathLst>
                <a:path w="28" h="28">
                  <a:moveTo>
                    <a:pt x="27" y="12"/>
                  </a:moveTo>
                  <a:cubicBezTo>
                    <a:pt x="28" y="19"/>
                    <a:pt x="23" y="26"/>
                    <a:pt x="16" y="27"/>
                  </a:cubicBezTo>
                  <a:cubicBezTo>
                    <a:pt x="9" y="28"/>
                    <a:pt x="2" y="23"/>
                    <a:pt x="1" y="16"/>
                  </a:cubicBezTo>
                  <a:cubicBezTo>
                    <a:pt x="0" y="9"/>
                    <a:pt x="5" y="2"/>
                    <a:pt x="12" y="1"/>
                  </a:cubicBezTo>
                  <a:cubicBezTo>
                    <a:pt x="20" y="0"/>
                    <a:pt x="26" y="5"/>
                    <a:pt x="27" y="12"/>
                  </a:cubicBezTo>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6"/>
            <p:cNvSpPr>
              <a:spLocks/>
            </p:cNvSpPr>
            <p:nvPr userDrawn="1"/>
          </p:nvSpPr>
          <p:spPr bwMode="auto">
            <a:xfrm>
              <a:off x="5478463" y="969963"/>
              <a:ext cx="450850" cy="109538"/>
            </a:xfrm>
            <a:custGeom>
              <a:avLst/>
              <a:gdLst>
                <a:gd name="T0" fmla="*/ 119 w 120"/>
                <a:gd name="T1" fmla="*/ 5 h 29"/>
                <a:gd name="T2" fmla="*/ 95 w 120"/>
                <a:gd name="T3" fmla="*/ 0 h 29"/>
                <a:gd name="T4" fmla="*/ 58 w 120"/>
                <a:gd name="T5" fmla="*/ 3 h 29"/>
                <a:gd name="T6" fmla="*/ 18 w 120"/>
                <a:gd name="T7" fmla="*/ 12 h 29"/>
                <a:gd name="T8" fmla="*/ 0 w 120"/>
                <a:gd name="T9" fmla="*/ 23 h 29"/>
                <a:gd name="T10" fmla="*/ 0 w 120"/>
                <a:gd name="T11" fmla="*/ 23 h 29"/>
                <a:gd name="T12" fmla="*/ 15 w 120"/>
                <a:gd name="T13" fmla="*/ 28 h 29"/>
                <a:gd name="T14" fmla="*/ 61 w 120"/>
                <a:gd name="T15" fmla="*/ 25 h 29"/>
                <a:gd name="T16" fmla="*/ 104 w 120"/>
                <a:gd name="T17" fmla="*/ 15 h 29"/>
                <a:gd name="T18" fmla="*/ 119 w 120"/>
                <a:gd name="T19" fmla="*/ 5 h 29"/>
                <a:gd name="T20" fmla="*/ 119 w 120"/>
                <a:gd name="T21"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29">
                  <a:moveTo>
                    <a:pt x="119" y="5"/>
                  </a:moveTo>
                  <a:cubicBezTo>
                    <a:pt x="118" y="2"/>
                    <a:pt x="109" y="0"/>
                    <a:pt x="95" y="0"/>
                  </a:cubicBezTo>
                  <a:cubicBezTo>
                    <a:pt x="85" y="0"/>
                    <a:pt x="72" y="1"/>
                    <a:pt x="58" y="3"/>
                  </a:cubicBezTo>
                  <a:cubicBezTo>
                    <a:pt x="43" y="6"/>
                    <a:pt x="29" y="9"/>
                    <a:pt x="18" y="12"/>
                  </a:cubicBezTo>
                  <a:cubicBezTo>
                    <a:pt x="7" y="16"/>
                    <a:pt x="0" y="20"/>
                    <a:pt x="0" y="23"/>
                  </a:cubicBezTo>
                  <a:cubicBezTo>
                    <a:pt x="0" y="23"/>
                    <a:pt x="0" y="23"/>
                    <a:pt x="0" y="23"/>
                  </a:cubicBezTo>
                  <a:cubicBezTo>
                    <a:pt x="0" y="26"/>
                    <a:pt x="6" y="28"/>
                    <a:pt x="15" y="28"/>
                  </a:cubicBezTo>
                  <a:cubicBezTo>
                    <a:pt x="26" y="29"/>
                    <a:pt x="43" y="28"/>
                    <a:pt x="61" y="25"/>
                  </a:cubicBezTo>
                  <a:cubicBezTo>
                    <a:pt x="78" y="23"/>
                    <a:pt x="94" y="19"/>
                    <a:pt x="104" y="15"/>
                  </a:cubicBezTo>
                  <a:cubicBezTo>
                    <a:pt x="114" y="12"/>
                    <a:pt x="120" y="8"/>
                    <a:pt x="119" y="5"/>
                  </a:cubicBezTo>
                  <a:cubicBezTo>
                    <a:pt x="119" y="5"/>
                    <a:pt x="119" y="5"/>
                    <a:pt x="119" y="5"/>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41" name="Group 40"/>
          <p:cNvGrpSpPr/>
          <p:nvPr userDrawn="1"/>
        </p:nvGrpSpPr>
        <p:grpSpPr bwMode="black">
          <a:xfrm>
            <a:off x="534424" y="3374409"/>
            <a:ext cx="11116802" cy="891388"/>
            <a:chOff x="-4954588" y="2543175"/>
            <a:chExt cx="22094826" cy="1771650"/>
          </a:xfrm>
        </p:grpSpPr>
        <p:sp>
          <p:nvSpPr>
            <p:cNvPr id="27" name="Freeform 20"/>
            <p:cNvSpPr>
              <a:spLocks noEditPoints="1"/>
            </p:cNvSpPr>
            <p:nvPr userDrawn="1"/>
          </p:nvSpPr>
          <p:spPr bwMode="black">
            <a:xfrm>
              <a:off x="-4954588" y="2543175"/>
              <a:ext cx="1758950" cy="1771650"/>
            </a:xfrm>
            <a:custGeom>
              <a:avLst/>
              <a:gdLst>
                <a:gd name="T0" fmla="*/ 234 w 469"/>
                <a:gd name="T1" fmla="*/ 0 h 470"/>
                <a:gd name="T2" fmla="*/ 469 w 469"/>
                <a:gd name="T3" fmla="*/ 236 h 470"/>
                <a:gd name="T4" fmla="*/ 234 w 469"/>
                <a:gd name="T5" fmla="*/ 470 h 470"/>
                <a:gd name="T6" fmla="*/ 0 w 469"/>
                <a:gd name="T7" fmla="*/ 236 h 470"/>
                <a:gd name="T8" fmla="*/ 234 w 469"/>
                <a:gd name="T9" fmla="*/ 0 h 470"/>
                <a:gd name="T10" fmla="*/ 234 w 469"/>
                <a:gd name="T11" fmla="*/ 366 h 470"/>
                <a:gd name="T12" fmla="*/ 365 w 469"/>
                <a:gd name="T13" fmla="*/ 236 h 470"/>
                <a:gd name="T14" fmla="*/ 234 w 469"/>
                <a:gd name="T15" fmla="*/ 105 h 470"/>
                <a:gd name="T16" fmla="*/ 104 w 469"/>
                <a:gd name="T17" fmla="*/ 236 h 470"/>
                <a:gd name="T18" fmla="*/ 234 w 469"/>
                <a:gd name="T19" fmla="*/ 3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9" h="470">
                  <a:moveTo>
                    <a:pt x="234" y="0"/>
                  </a:moveTo>
                  <a:cubicBezTo>
                    <a:pt x="365" y="0"/>
                    <a:pt x="469" y="105"/>
                    <a:pt x="469" y="236"/>
                  </a:cubicBezTo>
                  <a:cubicBezTo>
                    <a:pt x="469" y="367"/>
                    <a:pt x="365" y="470"/>
                    <a:pt x="234" y="470"/>
                  </a:cubicBezTo>
                  <a:cubicBezTo>
                    <a:pt x="104" y="470"/>
                    <a:pt x="0" y="367"/>
                    <a:pt x="0" y="236"/>
                  </a:cubicBezTo>
                  <a:cubicBezTo>
                    <a:pt x="0" y="105"/>
                    <a:pt x="104" y="0"/>
                    <a:pt x="234" y="0"/>
                  </a:cubicBezTo>
                  <a:close/>
                  <a:moveTo>
                    <a:pt x="234" y="366"/>
                  </a:moveTo>
                  <a:cubicBezTo>
                    <a:pt x="306" y="366"/>
                    <a:pt x="365" y="307"/>
                    <a:pt x="365" y="236"/>
                  </a:cubicBezTo>
                  <a:cubicBezTo>
                    <a:pt x="365" y="164"/>
                    <a:pt x="306" y="105"/>
                    <a:pt x="234" y="105"/>
                  </a:cubicBezTo>
                  <a:cubicBezTo>
                    <a:pt x="163" y="105"/>
                    <a:pt x="104" y="164"/>
                    <a:pt x="104" y="236"/>
                  </a:cubicBezTo>
                  <a:cubicBezTo>
                    <a:pt x="104" y="307"/>
                    <a:pt x="163" y="366"/>
                    <a:pt x="234" y="3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1"/>
            <p:cNvSpPr>
              <a:spLocks/>
            </p:cNvSpPr>
            <p:nvPr userDrawn="1"/>
          </p:nvSpPr>
          <p:spPr bwMode="black">
            <a:xfrm>
              <a:off x="-3041650" y="2568575"/>
              <a:ext cx="1395413" cy="1746250"/>
            </a:xfrm>
            <a:custGeom>
              <a:avLst/>
              <a:gdLst>
                <a:gd name="T0" fmla="*/ 0 w 372"/>
                <a:gd name="T1" fmla="*/ 12 h 463"/>
                <a:gd name="T2" fmla="*/ 13 w 372"/>
                <a:gd name="T3" fmla="*/ 0 h 463"/>
                <a:gd name="T4" fmla="*/ 93 w 372"/>
                <a:gd name="T5" fmla="*/ 0 h 463"/>
                <a:gd name="T6" fmla="*/ 105 w 372"/>
                <a:gd name="T7" fmla="*/ 12 h 463"/>
                <a:gd name="T8" fmla="*/ 105 w 372"/>
                <a:gd name="T9" fmla="*/ 284 h 463"/>
                <a:gd name="T10" fmla="*/ 186 w 372"/>
                <a:gd name="T11" fmla="*/ 359 h 463"/>
                <a:gd name="T12" fmla="*/ 267 w 372"/>
                <a:gd name="T13" fmla="*/ 284 h 463"/>
                <a:gd name="T14" fmla="*/ 267 w 372"/>
                <a:gd name="T15" fmla="*/ 12 h 463"/>
                <a:gd name="T16" fmla="*/ 280 w 372"/>
                <a:gd name="T17" fmla="*/ 0 h 463"/>
                <a:gd name="T18" fmla="*/ 360 w 372"/>
                <a:gd name="T19" fmla="*/ 0 h 463"/>
                <a:gd name="T20" fmla="*/ 372 w 372"/>
                <a:gd name="T21" fmla="*/ 12 h 463"/>
                <a:gd name="T22" fmla="*/ 372 w 372"/>
                <a:gd name="T23" fmla="*/ 290 h 463"/>
                <a:gd name="T24" fmla="*/ 186 w 372"/>
                <a:gd name="T25" fmla="*/ 463 h 463"/>
                <a:gd name="T26" fmla="*/ 0 w 372"/>
                <a:gd name="T27" fmla="*/ 290 h 463"/>
                <a:gd name="T28" fmla="*/ 0 w 372"/>
                <a:gd name="T29" fmla="*/ 12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2" h="463">
                  <a:moveTo>
                    <a:pt x="0" y="12"/>
                  </a:moveTo>
                  <a:cubicBezTo>
                    <a:pt x="0" y="6"/>
                    <a:pt x="6" y="0"/>
                    <a:pt x="13" y="0"/>
                  </a:cubicBezTo>
                  <a:cubicBezTo>
                    <a:pt x="93" y="0"/>
                    <a:pt x="93" y="0"/>
                    <a:pt x="93" y="0"/>
                  </a:cubicBezTo>
                  <a:cubicBezTo>
                    <a:pt x="100" y="0"/>
                    <a:pt x="105" y="6"/>
                    <a:pt x="105" y="12"/>
                  </a:cubicBezTo>
                  <a:cubicBezTo>
                    <a:pt x="105" y="284"/>
                    <a:pt x="105" y="284"/>
                    <a:pt x="105" y="284"/>
                  </a:cubicBezTo>
                  <a:cubicBezTo>
                    <a:pt x="105" y="332"/>
                    <a:pt x="139" y="359"/>
                    <a:pt x="186" y="359"/>
                  </a:cubicBezTo>
                  <a:cubicBezTo>
                    <a:pt x="233" y="359"/>
                    <a:pt x="267" y="332"/>
                    <a:pt x="267" y="284"/>
                  </a:cubicBezTo>
                  <a:cubicBezTo>
                    <a:pt x="267" y="12"/>
                    <a:pt x="267" y="12"/>
                    <a:pt x="267" y="12"/>
                  </a:cubicBezTo>
                  <a:cubicBezTo>
                    <a:pt x="267" y="6"/>
                    <a:pt x="272" y="0"/>
                    <a:pt x="280" y="0"/>
                  </a:cubicBezTo>
                  <a:cubicBezTo>
                    <a:pt x="360" y="0"/>
                    <a:pt x="360" y="0"/>
                    <a:pt x="360" y="0"/>
                  </a:cubicBezTo>
                  <a:cubicBezTo>
                    <a:pt x="366" y="0"/>
                    <a:pt x="372" y="6"/>
                    <a:pt x="372" y="12"/>
                  </a:cubicBezTo>
                  <a:cubicBezTo>
                    <a:pt x="372" y="290"/>
                    <a:pt x="372" y="290"/>
                    <a:pt x="372" y="290"/>
                  </a:cubicBezTo>
                  <a:cubicBezTo>
                    <a:pt x="372" y="389"/>
                    <a:pt x="289" y="463"/>
                    <a:pt x="186" y="463"/>
                  </a:cubicBezTo>
                  <a:cubicBezTo>
                    <a:pt x="83" y="463"/>
                    <a:pt x="0" y="389"/>
                    <a:pt x="0" y="290"/>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p:cNvSpPr>
            <p:nvPr userDrawn="1"/>
          </p:nvSpPr>
          <p:spPr bwMode="black">
            <a:xfrm>
              <a:off x="-1547813" y="2568575"/>
              <a:ext cx="1181100" cy="1724025"/>
            </a:xfrm>
            <a:custGeom>
              <a:avLst/>
              <a:gdLst>
                <a:gd name="T0" fmla="*/ 106 w 315"/>
                <a:gd name="T1" fmla="*/ 96 h 457"/>
                <a:gd name="T2" fmla="*/ 13 w 315"/>
                <a:gd name="T3" fmla="*/ 96 h 457"/>
                <a:gd name="T4" fmla="*/ 0 w 315"/>
                <a:gd name="T5" fmla="*/ 83 h 457"/>
                <a:gd name="T6" fmla="*/ 0 w 315"/>
                <a:gd name="T7" fmla="*/ 12 h 457"/>
                <a:gd name="T8" fmla="*/ 13 w 315"/>
                <a:gd name="T9" fmla="*/ 0 h 457"/>
                <a:gd name="T10" fmla="*/ 303 w 315"/>
                <a:gd name="T11" fmla="*/ 0 h 457"/>
                <a:gd name="T12" fmla="*/ 315 w 315"/>
                <a:gd name="T13" fmla="*/ 12 h 457"/>
                <a:gd name="T14" fmla="*/ 315 w 315"/>
                <a:gd name="T15" fmla="*/ 83 h 457"/>
                <a:gd name="T16" fmla="*/ 303 w 315"/>
                <a:gd name="T17" fmla="*/ 96 h 457"/>
                <a:gd name="T18" fmla="*/ 209 w 315"/>
                <a:gd name="T19" fmla="*/ 96 h 457"/>
                <a:gd name="T20" fmla="*/ 209 w 315"/>
                <a:gd name="T21" fmla="*/ 444 h 457"/>
                <a:gd name="T22" fmla="*/ 197 w 315"/>
                <a:gd name="T23" fmla="*/ 457 h 457"/>
                <a:gd name="T24" fmla="*/ 119 w 315"/>
                <a:gd name="T25" fmla="*/ 457 h 457"/>
                <a:gd name="T26" fmla="*/ 106 w 315"/>
                <a:gd name="T27" fmla="*/ 444 h 457"/>
                <a:gd name="T28" fmla="*/ 106 w 315"/>
                <a:gd name="T29" fmla="*/ 9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5" h="457">
                  <a:moveTo>
                    <a:pt x="106" y="96"/>
                  </a:moveTo>
                  <a:cubicBezTo>
                    <a:pt x="13" y="96"/>
                    <a:pt x="13" y="96"/>
                    <a:pt x="13" y="96"/>
                  </a:cubicBezTo>
                  <a:cubicBezTo>
                    <a:pt x="6" y="96"/>
                    <a:pt x="0" y="90"/>
                    <a:pt x="0" y="83"/>
                  </a:cubicBezTo>
                  <a:cubicBezTo>
                    <a:pt x="0" y="12"/>
                    <a:pt x="0" y="12"/>
                    <a:pt x="0" y="12"/>
                  </a:cubicBezTo>
                  <a:cubicBezTo>
                    <a:pt x="0" y="6"/>
                    <a:pt x="6" y="0"/>
                    <a:pt x="13" y="0"/>
                  </a:cubicBezTo>
                  <a:cubicBezTo>
                    <a:pt x="303" y="0"/>
                    <a:pt x="303" y="0"/>
                    <a:pt x="303" y="0"/>
                  </a:cubicBezTo>
                  <a:cubicBezTo>
                    <a:pt x="310" y="0"/>
                    <a:pt x="315" y="6"/>
                    <a:pt x="315" y="12"/>
                  </a:cubicBezTo>
                  <a:cubicBezTo>
                    <a:pt x="315" y="83"/>
                    <a:pt x="315" y="83"/>
                    <a:pt x="315" y="83"/>
                  </a:cubicBezTo>
                  <a:cubicBezTo>
                    <a:pt x="315" y="90"/>
                    <a:pt x="310" y="96"/>
                    <a:pt x="303" y="96"/>
                  </a:cubicBezTo>
                  <a:cubicBezTo>
                    <a:pt x="209" y="96"/>
                    <a:pt x="209" y="96"/>
                    <a:pt x="209" y="96"/>
                  </a:cubicBezTo>
                  <a:cubicBezTo>
                    <a:pt x="209" y="444"/>
                    <a:pt x="209" y="444"/>
                    <a:pt x="209" y="444"/>
                  </a:cubicBezTo>
                  <a:cubicBezTo>
                    <a:pt x="209" y="451"/>
                    <a:pt x="203" y="457"/>
                    <a:pt x="197" y="457"/>
                  </a:cubicBezTo>
                  <a:cubicBezTo>
                    <a:pt x="119" y="457"/>
                    <a:pt x="119" y="457"/>
                    <a:pt x="119" y="457"/>
                  </a:cubicBezTo>
                  <a:cubicBezTo>
                    <a:pt x="112" y="457"/>
                    <a:pt x="106" y="451"/>
                    <a:pt x="106" y="444"/>
                  </a:cubicBezTo>
                  <a:lnTo>
                    <a:pt x="106"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noEditPoints="1"/>
            </p:cNvSpPr>
            <p:nvPr userDrawn="1"/>
          </p:nvSpPr>
          <p:spPr bwMode="black">
            <a:xfrm>
              <a:off x="184150" y="2543175"/>
              <a:ext cx="1763713" cy="1771650"/>
            </a:xfrm>
            <a:custGeom>
              <a:avLst/>
              <a:gdLst>
                <a:gd name="T0" fmla="*/ 235 w 470"/>
                <a:gd name="T1" fmla="*/ 0 h 470"/>
                <a:gd name="T2" fmla="*/ 470 w 470"/>
                <a:gd name="T3" fmla="*/ 236 h 470"/>
                <a:gd name="T4" fmla="*/ 235 w 470"/>
                <a:gd name="T5" fmla="*/ 470 h 470"/>
                <a:gd name="T6" fmla="*/ 0 w 470"/>
                <a:gd name="T7" fmla="*/ 236 h 470"/>
                <a:gd name="T8" fmla="*/ 235 w 470"/>
                <a:gd name="T9" fmla="*/ 0 h 470"/>
                <a:gd name="T10" fmla="*/ 235 w 470"/>
                <a:gd name="T11" fmla="*/ 366 h 470"/>
                <a:gd name="T12" fmla="*/ 365 w 470"/>
                <a:gd name="T13" fmla="*/ 236 h 470"/>
                <a:gd name="T14" fmla="*/ 235 w 470"/>
                <a:gd name="T15" fmla="*/ 105 h 470"/>
                <a:gd name="T16" fmla="*/ 105 w 470"/>
                <a:gd name="T17" fmla="*/ 236 h 470"/>
                <a:gd name="T18" fmla="*/ 235 w 470"/>
                <a:gd name="T19" fmla="*/ 3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470">
                  <a:moveTo>
                    <a:pt x="235" y="0"/>
                  </a:moveTo>
                  <a:cubicBezTo>
                    <a:pt x="365" y="0"/>
                    <a:pt x="470" y="105"/>
                    <a:pt x="470" y="236"/>
                  </a:cubicBezTo>
                  <a:cubicBezTo>
                    <a:pt x="470" y="367"/>
                    <a:pt x="365" y="470"/>
                    <a:pt x="235" y="470"/>
                  </a:cubicBezTo>
                  <a:cubicBezTo>
                    <a:pt x="104" y="470"/>
                    <a:pt x="0" y="367"/>
                    <a:pt x="0" y="236"/>
                  </a:cubicBezTo>
                  <a:cubicBezTo>
                    <a:pt x="0" y="105"/>
                    <a:pt x="104" y="0"/>
                    <a:pt x="235" y="0"/>
                  </a:cubicBezTo>
                  <a:close/>
                  <a:moveTo>
                    <a:pt x="235" y="366"/>
                  </a:moveTo>
                  <a:cubicBezTo>
                    <a:pt x="307" y="366"/>
                    <a:pt x="365" y="307"/>
                    <a:pt x="365" y="236"/>
                  </a:cubicBezTo>
                  <a:cubicBezTo>
                    <a:pt x="365" y="164"/>
                    <a:pt x="307" y="105"/>
                    <a:pt x="235" y="105"/>
                  </a:cubicBezTo>
                  <a:cubicBezTo>
                    <a:pt x="164" y="105"/>
                    <a:pt x="105" y="164"/>
                    <a:pt x="105" y="236"/>
                  </a:cubicBezTo>
                  <a:cubicBezTo>
                    <a:pt x="105" y="307"/>
                    <a:pt x="164" y="366"/>
                    <a:pt x="235" y="3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4"/>
            <p:cNvSpPr>
              <a:spLocks/>
            </p:cNvSpPr>
            <p:nvPr userDrawn="1"/>
          </p:nvSpPr>
          <p:spPr bwMode="black">
            <a:xfrm>
              <a:off x="2124075" y="2568575"/>
              <a:ext cx="1108075" cy="1724025"/>
            </a:xfrm>
            <a:custGeom>
              <a:avLst/>
              <a:gdLst>
                <a:gd name="T0" fmla="*/ 0 w 295"/>
                <a:gd name="T1" fmla="*/ 12 h 457"/>
                <a:gd name="T2" fmla="*/ 12 w 295"/>
                <a:gd name="T3" fmla="*/ 0 h 457"/>
                <a:gd name="T4" fmla="*/ 282 w 295"/>
                <a:gd name="T5" fmla="*/ 0 h 457"/>
                <a:gd name="T6" fmla="*/ 295 w 295"/>
                <a:gd name="T7" fmla="*/ 12 h 457"/>
                <a:gd name="T8" fmla="*/ 295 w 295"/>
                <a:gd name="T9" fmla="*/ 83 h 457"/>
                <a:gd name="T10" fmla="*/ 282 w 295"/>
                <a:gd name="T11" fmla="*/ 96 h 457"/>
                <a:gd name="T12" fmla="*/ 102 w 295"/>
                <a:gd name="T13" fmla="*/ 96 h 457"/>
                <a:gd name="T14" fmla="*/ 102 w 295"/>
                <a:gd name="T15" fmla="*/ 190 h 457"/>
                <a:gd name="T16" fmla="*/ 250 w 295"/>
                <a:gd name="T17" fmla="*/ 190 h 457"/>
                <a:gd name="T18" fmla="*/ 263 w 295"/>
                <a:gd name="T19" fmla="*/ 202 h 457"/>
                <a:gd name="T20" fmla="*/ 263 w 295"/>
                <a:gd name="T21" fmla="*/ 273 h 457"/>
                <a:gd name="T22" fmla="*/ 250 w 295"/>
                <a:gd name="T23" fmla="*/ 286 h 457"/>
                <a:gd name="T24" fmla="*/ 102 w 295"/>
                <a:gd name="T25" fmla="*/ 286 h 457"/>
                <a:gd name="T26" fmla="*/ 102 w 295"/>
                <a:gd name="T27" fmla="*/ 444 h 457"/>
                <a:gd name="T28" fmla="*/ 89 w 295"/>
                <a:gd name="T29" fmla="*/ 457 h 457"/>
                <a:gd name="T30" fmla="*/ 12 w 295"/>
                <a:gd name="T31" fmla="*/ 457 h 457"/>
                <a:gd name="T32" fmla="*/ 0 w 295"/>
                <a:gd name="T33" fmla="*/ 444 h 457"/>
                <a:gd name="T34" fmla="*/ 0 w 295"/>
                <a:gd name="T35" fmla="*/ 1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5" h="457">
                  <a:moveTo>
                    <a:pt x="0" y="12"/>
                  </a:moveTo>
                  <a:cubicBezTo>
                    <a:pt x="0" y="6"/>
                    <a:pt x="5" y="0"/>
                    <a:pt x="12" y="0"/>
                  </a:cubicBezTo>
                  <a:cubicBezTo>
                    <a:pt x="282" y="0"/>
                    <a:pt x="282" y="0"/>
                    <a:pt x="282" y="0"/>
                  </a:cubicBezTo>
                  <a:cubicBezTo>
                    <a:pt x="289" y="0"/>
                    <a:pt x="295" y="6"/>
                    <a:pt x="295" y="12"/>
                  </a:cubicBezTo>
                  <a:cubicBezTo>
                    <a:pt x="295" y="83"/>
                    <a:pt x="295" y="83"/>
                    <a:pt x="295" y="83"/>
                  </a:cubicBezTo>
                  <a:cubicBezTo>
                    <a:pt x="295" y="90"/>
                    <a:pt x="289" y="96"/>
                    <a:pt x="282" y="96"/>
                  </a:cubicBezTo>
                  <a:cubicBezTo>
                    <a:pt x="102" y="96"/>
                    <a:pt x="102" y="96"/>
                    <a:pt x="102" y="96"/>
                  </a:cubicBezTo>
                  <a:cubicBezTo>
                    <a:pt x="102" y="190"/>
                    <a:pt x="102" y="190"/>
                    <a:pt x="102" y="190"/>
                  </a:cubicBezTo>
                  <a:cubicBezTo>
                    <a:pt x="250" y="190"/>
                    <a:pt x="250" y="190"/>
                    <a:pt x="250" y="190"/>
                  </a:cubicBezTo>
                  <a:cubicBezTo>
                    <a:pt x="257" y="190"/>
                    <a:pt x="263" y="196"/>
                    <a:pt x="263" y="202"/>
                  </a:cubicBezTo>
                  <a:cubicBezTo>
                    <a:pt x="263" y="273"/>
                    <a:pt x="263" y="273"/>
                    <a:pt x="263" y="273"/>
                  </a:cubicBezTo>
                  <a:cubicBezTo>
                    <a:pt x="263" y="280"/>
                    <a:pt x="257" y="286"/>
                    <a:pt x="250" y="286"/>
                  </a:cubicBezTo>
                  <a:cubicBezTo>
                    <a:pt x="102" y="286"/>
                    <a:pt x="102" y="286"/>
                    <a:pt x="102" y="286"/>
                  </a:cubicBezTo>
                  <a:cubicBezTo>
                    <a:pt x="102" y="444"/>
                    <a:pt x="102" y="444"/>
                    <a:pt x="102" y="444"/>
                  </a:cubicBezTo>
                  <a:cubicBezTo>
                    <a:pt x="102" y="451"/>
                    <a:pt x="96" y="457"/>
                    <a:pt x="89" y="457"/>
                  </a:cubicBezTo>
                  <a:cubicBezTo>
                    <a:pt x="12" y="457"/>
                    <a:pt x="12" y="457"/>
                    <a:pt x="12" y="457"/>
                  </a:cubicBezTo>
                  <a:cubicBezTo>
                    <a:pt x="5" y="457"/>
                    <a:pt x="0" y="451"/>
                    <a:pt x="0" y="444"/>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5"/>
            <p:cNvSpPr>
              <a:spLocks/>
            </p:cNvSpPr>
            <p:nvPr userDrawn="1"/>
          </p:nvSpPr>
          <p:spPr bwMode="black">
            <a:xfrm>
              <a:off x="3752850" y="2568575"/>
              <a:ext cx="1177925" cy="1724025"/>
            </a:xfrm>
            <a:custGeom>
              <a:avLst/>
              <a:gdLst>
                <a:gd name="T0" fmla="*/ 105 w 314"/>
                <a:gd name="T1" fmla="*/ 96 h 457"/>
                <a:gd name="T2" fmla="*/ 12 w 314"/>
                <a:gd name="T3" fmla="*/ 96 h 457"/>
                <a:gd name="T4" fmla="*/ 0 w 314"/>
                <a:gd name="T5" fmla="*/ 83 h 457"/>
                <a:gd name="T6" fmla="*/ 0 w 314"/>
                <a:gd name="T7" fmla="*/ 12 h 457"/>
                <a:gd name="T8" fmla="*/ 12 w 314"/>
                <a:gd name="T9" fmla="*/ 0 h 457"/>
                <a:gd name="T10" fmla="*/ 302 w 314"/>
                <a:gd name="T11" fmla="*/ 0 h 457"/>
                <a:gd name="T12" fmla="*/ 314 w 314"/>
                <a:gd name="T13" fmla="*/ 12 h 457"/>
                <a:gd name="T14" fmla="*/ 314 w 314"/>
                <a:gd name="T15" fmla="*/ 83 h 457"/>
                <a:gd name="T16" fmla="*/ 302 w 314"/>
                <a:gd name="T17" fmla="*/ 96 h 457"/>
                <a:gd name="T18" fmla="*/ 209 w 314"/>
                <a:gd name="T19" fmla="*/ 96 h 457"/>
                <a:gd name="T20" fmla="*/ 209 w 314"/>
                <a:gd name="T21" fmla="*/ 444 h 457"/>
                <a:gd name="T22" fmla="*/ 196 w 314"/>
                <a:gd name="T23" fmla="*/ 457 h 457"/>
                <a:gd name="T24" fmla="*/ 118 w 314"/>
                <a:gd name="T25" fmla="*/ 457 h 457"/>
                <a:gd name="T26" fmla="*/ 105 w 314"/>
                <a:gd name="T27" fmla="*/ 444 h 457"/>
                <a:gd name="T28" fmla="*/ 105 w 314"/>
                <a:gd name="T29" fmla="*/ 9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57">
                  <a:moveTo>
                    <a:pt x="105" y="96"/>
                  </a:moveTo>
                  <a:cubicBezTo>
                    <a:pt x="12" y="96"/>
                    <a:pt x="12" y="96"/>
                    <a:pt x="12" y="96"/>
                  </a:cubicBezTo>
                  <a:cubicBezTo>
                    <a:pt x="5" y="96"/>
                    <a:pt x="0" y="90"/>
                    <a:pt x="0" y="83"/>
                  </a:cubicBezTo>
                  <a:cubicBezTo>
                    <a:pt x="0" y="12"/>
                    <a:pt x="0" y="12"/>
                    <a:pt x="0" y="12"/>
                  </a:cubicBezTo>
                  <a:cubicBezTo>
                    <a:pt x="0" y="6"/>
                    <a:pt x="5" y="0"/>
                    <a:pt x="12" y="0"/>
                  </a:cubicBezTo>
                  <a:cubicBezTo>
                    <a:pt x="302" y="0"/>
                    <a:pt x="302" y="0"/>
                    <a:pt x="302" y="0"/>
                  </a:cubicBezTo>
                  <a:cubicBezTo>
                    <a:pt x="309" y="0"/>
                    <a:pt x="314" y="6"/>
                    <a:pt x="314" y="12"/>
                  </a:cubicBezTo>
                  <a:cubicBezTo>
                    <a:pt x="314" y="83"/>
                    <a:pt x="314" y="83"/>
                    <a:pt x="314" y="83"/>
                  </a:cubicBezTo>
                  <a:cubicBezTo>
                    <a:pt x="314" y="90"/>
                    <a:pt x="309" y="96"/>
                    <a:pt x="302" y="96"/>
                  </a:cubicBezTo>
                  <a:cubicBezTo>
                    <a:pt x="209" y="96"/>
                    <a:pt x="209" y="96"/>
                    <a:pt x="209" y="96"/>
                  </a:cubicBezTo>
                  <a:cubicBezTo>
                    <a:pt x="209" y="444"/>
                    <a:pt x="209" y="444"/>
                    <a:pt x="209" y="444"/>
                  </a:cubicBezTo>
                  <a:cubicBezTo>
                    <a:pt x="209" y="451"/>
                    <a:pt x="203" y="457"/>
                    <a:pt x="196" y="457"/>
                  </a:cubicBezTo>
                  <a:cubicBezTo>
                    <a:pt x="118" y="457"/>
                    <a:pt x="118" y="457"/>
                    <a:pt x="118" y="457"/>
                  </a:cubicBezTo>
                  <a:cubicBezTo>
                    <a:pt x="111" y="457"/>
                    <a:pt x="105" y="451"/>
                    <a:pt x="105" y="444"/>
                  </a:cubicBezTo>
                  <a:lnTo>
                    <a:pt x="105"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6"/>
            <p:cNvSpPr>
              <a:spLocks/>
            </p:cNvSpPr>
            <p:nvPr userDrawn="1"/>
          </p:nvSpPr>
          <p:spPr bwMode="black">
            <a:xfrm>
              <a:off x="5035550" y="2568575"/>
              <a:ext cx="1466850" cy="1724025"/>
            </a:xfrm>
            <a:custGeom>
              <a:avLst/>
              <a:gdLst>
                <a:gd name="T0" fmla="*/ 0 w 391"/>
                <a:gd name="T1" fmla="*/ 12 h 457"/>
                <a:gd name="T2" fmla="*/ 12 w 391"/>
                <a:gd name="T3" fmla="*/ 0 h 457"/>
                <a:gd name="T4" fmla="*/ 90 w 391"/>
                <a:gd name="T5" fmla="*/ 0 h 457"/>
                <a:gd name="T6" fmla="*/ 102 w 391"/>
                <a:gd name="T7" fmla="*/ 12 h 457"/>
                <a:gd name="T8" fmla="*/ 102 w 391"/>
                <a:gd name="T9" fmla="*/ 177 h 457"/>
                <a:gd name="T10" fmla="*/ 289 w 391"/>
                <a:gd name="T11" fmla="*/ 177 h 457"/>
                <a:gd name="T12" fmla="*/ 289 w 391"/>
                <a:gd name="T13" fmla="*/ 12 h 457"/>
                <a:gd name="T14" fmla="*/ 301 w 391"/>
                <a:gd name="T15" fmla="*/ 0 h 457"/>
                <a:gd name="T16" fmla="*/ 379 w 391"/>
                <a:gd name="T17" fmla="*/ 0 h 457"/>
                <a:gd name="T18" fmla="*/ 391 w 391"/>
                <a:gd name="T19" fmla="*/ 12 h 457"/>
                <a:gd name="T20" fmla="*/ 391 w 391"/>
                <a:gd name="T21" fmla="*/ 444 h 457"/>
                <a:gd name="T22" fmla="*/ 379 w 391"/>
                <a:gd name="T23" fmla="*/ 457 h 457"/>
                <a:gd name="T24" fmla="*/ 301 w 391"/>
                <a:gd name="T25" fmla="*/ 457 h 457"/>
                <a:gd name="T26" fmla="*/ 289 w 391"/>
                <a:gd name="T27" fmla="*/ 444 h 457"/>
                <a:gd name="T28" fmla="*/ 289 w 391"/>
                <a:gd name="T29" fmla="*/ 273 h 457"/>
                <a:gd name="T30" fmla="*/ 102 w 391"/>
                <a:gd name="T31" fmla="*/ 273 h 457"/>
                <a:gd name="T32" fmla="*/ 102 w 391"/>
                <a:gd name="T33" fmla="*/ 444 h 457"/>
                <a:gd name="T34" fmla="*/ 90 w 391"/>
                <a:gd name="T35" fmla="*/ 457 h 457"/>
                <a:gd name="T36" fmla="*/ 12 w 391"/>
                <a:gd name="T37" fmla="*/ 457 h 457"/>
                <a:gd name="T38" fmla="*/ 0 w 391"/>
                <a:gd name="T39" fmla="*/ 444 h 457"/>
                <a:gd name="T40" fmla="*/ 0 w 391"/>
                <a:gd name="T41" fmla="*/ 1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1" h="457">
                  <a:moveTo>
                    <a:pt x="0" y="12"/>
                  </a:moveTo>
                  <a:cubicBezTo>
                    <a:pt x="0" y="6"/>
                    <a:pt x="6" y="0"/>
                    <a:pt x="12" y="0"/>
                  </a:cubicBezTo>
                  <a:cubicBezTo>
                    <a:pt x="90" y="0"/>
                    <a:pt x="90" y="0"/>
                    <a:pt x="90" y="0"/>
                  </a:cubicBezTo>
                  <a:cubicBezTo>
                    <a:pt x="97" y="0"/>
                    <a:pt x="102" y="6"/>
                    <a:pt x="102" y="12"/>
                  </a:cubicBezTo>
                  <a:cubicBezTo>
                    <a:pt x="102" y="177"/>
                    <a:pt x="102" y="177"/>
                    <a:pt x="102" y="177"/>
                  </a:cubicBezTo>
                  <a:cubicBezTo>
                    <a:pt x="289" y="177"/>
                    <a:pt x="289" y="177"/>
                    <a:pt x="289" y="177"/>
                  </a:cubicBezTo>
                  <a:cubicBezTo>
                    <a:pt x="289" y="12"/>
                    <a:pt x="289" y="12"/>
                    <a:pt x="289" y="12"/>
                  </a:cubicBezTo>
                  <a:cubicBezTo>
                    <a:pt x="289" y="6"/>
                    <a:pt x="294" y="0"/>
                    <a:pt x="301" y="0"/>
                  </a:cubicBezTo>
                  <a:cubicBezTo>
                    <a:pt x="379" y="0"/>
                    <a:pt x="379" y="0"/>
                    <a:pt x="379" y="0"/>
                  </a:cubicBezTo>
                  <a:cubicBezTo>
                    <a:pt x="385" y="0"/>
                    <a:pt x="391" y="6"/>
                    <a:pt x="391" y="12"/>
                  </a:cubicBezTo>
                  <a:cubicBezTo>
                    <a:pt x="391" y="444"/>
                    <a:pt x="391" y="444"/>
                    <a:pt x="391" y="444"/>
                  </a:cubicBezTo>
                  <a:cubicBezTo>
                    <a:pt x="391" y="451"/>
                    <a:pt x="385" y="457"/>
                    <a:pt x="379" y="457"/>
                  </a:cubicBezTo>
                  <a:cubicBezTo>
                    <a:pt x="301" y="457"/>
                    <a:pt x="301" y="457"/>
                    <a:pt x="301" y="457"/>
                  </a:cubicBezTo>
                  <a:cubicBezTo>
                    <a:pt x="294" y="457"/>
                    <a:pt x="289" y="451"/>
                    <a:pt x="289" y="444"/>
                  </a:cubicBezTo>
                  <a:cubicBezTo>
                    <a:pt x="289" y="273"/>
                    <a:pt x="289" y="273"/>
                    <a:pt x="289" y="273"/>
                  </a:cubicBezTo>
                  <a:cubicBezTo>
                    <a:pt x="102" y="273"/>
                    <a:pt x="102" y="273"/>
                    <a:pt x="102" y="273"/>
                  </a:cubicBezTo>
                  <a:cubicBezTo>
                    <a:pt x="102" y="444"/>
                    <a:pt x="102" y="444"/>
                    <a:pt x="102" y="444"/>
                  </a:cubicBezTo>
                  <a:cubicBezTo>
                    <a:pt x="102" y="451"/>
                    <a:pt x="97" y="457"/>
                    <a:pt x="90" y="457"/>
                  </a:cubicBezTo>
                  <a:cubicBezTo>
                    <a:pt x="12" y="457"/>
                    <a:pt x="12" y="457"/>
                    <a:pt x="12" y="457"/>
                  </a:cubicBezTo>
                  <a:cubicBezTo>
                    <a:pt x="6" y="457"/>
                    <a:pt x="0" y="451"/>
                    <a:pt x="0" y="444"/>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7"/>
            <p:cNvSpPr>
              <a:spLocks/>
            </p:cNvSpPr>
            <p:nvPr userDrawn="1"/>
          </p:nvSpPr>
          <p:spPr bwMode="black">
            <a:xfrm>
              <a:off x="6780213" y="2568575"/>
              <a:ext cx="387350" cy="1724025"/>
            </a:xfrm>
            <a:custGeom>
              <a:avLst/>
              <a:gdLst>
                <a:gd name="T0" fmla="*/ 0 w 103"/>
                <a:gd name="T1" fmla="*/ 12 h 457"/>
                <a:gd name="T2" fmla="*/ 12 w 103"/>
                <a:gd name="T3" fmla="*/ 0 h 457"/>
                <a:gd name="T4" fmla="*/ 91 w 103"/>
                <a:gd name="T5" fmla="*/ 0 h 457"/>
                <a:gd name="T6" fmla="*/ 103 w 103"/>
                <a:gd name="T7" fmla="*/ 12 h 457"/>
                <a:gd name="T8" fmla="*/ 103 w 103"/>
                <a:gd name="T9" fmla="*/ 444 h 457"/>
                <a:gd name="T10" fmla="*/ 91 w 103"/>
                <a:gd name="T11" fmla="*/ 457 h 457"/>
                <a:gd name="T12" fmla="*/ 12 w 103"/>
                <a:gd name="T13" fmla="*/ 457 h 457"/>
                <a:gd name="T14" fmla="*/ 0 w 103"/>
                <a:gd name="T15" fmla="*/ 444 h 457"/>
                <a:gd name="T16" fmla="*/ 0 w 103"/>
                <a:gd name="T17" fmla="*/ 1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457">
                  <a:moveTo>
                    <a:pt x="0" y="12"/>
                  </a:moveTo>
                  <a:cubicBezTo>
                    <a:pt x="0" y="6"/>
                    <a:pt x="6" y="0"/>
                    <a:pt x="12" y="0"/>
                  </a:cubicBezTo>
                  <a:cubicBezTo>
                    <a:pt x="91" y="0"/>
                    <a:pt x="91" y="0"/>
                    <a:pt x="91" y="0"/>
                  </a:cubicBezTo>
                  <a:cubicBezTo>
                    <a:pt x="97" y="0"/>
                    <a:pt x="103" y="6"/>
                    <a:pt x="103" y="12"/>
                  </a:cubicBezTo>
                  <a:cubicBezTo>
                    <a:pt x="103" y="444"/>
                    <a:pt x="103" y="444"/>
                    <a:pt x="103" y="444"/>
                  </a:cubicBezTo>
                  <a:cubicBezTo>
                    <a:pt x="103" y="451"/>
                    <a:pt x="97" y="457"/>
                    <a:pt x="91" y="457"/>
                  </a:cubicBezTo>
                  <a:cubicBezTo>
                    <a:pt x="12" y="457"/>
                    <a:pt x="12" y="457"/>
                    <a:pt x="12" y="457"/>
                  </a:cubicBezTo>
                  <a:cubicBezTo>
                    <a:pt x="6" y="457"/>
                    <a:pt x="0" y="451"/>
                    <a:pt x="0" y="444"/>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black">
            <a:xfrm>
              <a:off x="7346950" y="2543175"/>
              <a:ext cx="1158875" cy="1771650"/>
            </a:xfrm>
            <a:custGeom>
              <a:avLst/>
              <a:gdLst>
                <a:gd name="T0" fmla="*/ 8 w 309"/>
                <a:gd name="T1" fmla="*/ 420 h 470"/>
                <a:gd name="T2" fmla="*/ 5 w 309"/>
                <a:gd name="T3" fmla="*/ 400 h 470"/>
                <a:gd name="T4" fmla="*/ 35 w 309"/>
                <a:gd name="T5" fmla="*/ 348 h 470"/>
                <a:gd name="T6" fmla="*/ 57 w 309"/>
                <a:gd name="T7" fmla="*/ 344 h 470"/>
                <a:gd name="T8" fmla="*/ 150 w 309"/>
                <a:gd name="T9" fmla="*/ 380 h 470"/>
                <a:gd name="T10" fmla="*/ 195 w 309"/>
                <a:gd name="T11" fmla="*/ 340 h 470"/>
                <a:gd name="T12" fmla="*/ 128 w 309"/>
                <a:gd name="T13" fmla="*/ 275 h 470"/>
                <a:gd name="T14" fmla="*/ 1 w 309"/>
                <a:gd name="T15" fmla="*/ 130 h 470"/>
                <a:gd name="T16" fmla="*/ 152 w 309"/>
                <a:gd name="T17" fmla="*/ 0 h 470"/>
                <a:gd name="T18" fmla="*/ 292 w 309"/>
                <a:gd name="T19" fmla="*/ 49 h 470"/>
                <a:gd name="T20" fmla="*/ 295 w 309"/>
                <a:gd name="T21" fmla="*/ 70 h 470"/>
                <a:gd name="T22" fmla="*/ 262 w 309"/>
                <a:gd name="T23" fmla="*/ 121 h 470"/>
                <a:gd name="T24" fmla="*/ 233 w 309"/>
                <a:gd name="T25" fmla="*/ 125 h 470"/>
                <a:gd name="T26" fmla="*/ 145 w 309"/>
                <a:gd name="T27" fmla="*/ 90 h 470"/>
                <a:gd name="T28" fmla="*/ 106 w 309"/>
                <a:gd name="T29" fmla="*/ 126 h 470"/>
                <a:gd name="T30" fmla="*/ 177 w 309"/>
                <a:gd name="T31" fmla="*/ 186 h 470"/>
                <a:gd name="T32" fmla="*/ 309 w 309"/>
                <a:gd name="T33" fmla="*/ 335 h 470"/>
                <a:gd name="T34" fmla="*/ 154 w 309"/>
                <a:gd name="T35" fmla="*/ 470 h 470"/>
                <a:gd name="T36" fmla="*/ 8 w 309"/>
                <a:gd name="T37" fmla="*/ 42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9" h="470">
                  <a:moveTo>
                    <a:pt x="8" y="420"/>
                  </a:moveTo>
                  <a:cubicBezTo>
                    <a:pt x="2" y="415"/>
                    <a:pt x="0" y="409"/>
                    <a:pt x="5" y="400"/>
                  </a:cubicBezTo>
                  <a:cubicBezTo>
                    <a:pt x="35" y="348"/>
                    <a:pt x="35" y="348"/>
                    <a:pt x="35" y="348"/>
                  </a:cubicBezTo>
                  <a:cubicBezTo>
                    <a:pt x="40" y="339"/>
                    <a:pt x="51" y="339"/>
                    <a:pt x="57" y="344"/>
                  </a:cubicBezTo>
                  <a:cubicBezTo>
                    <a:pt x="76" y="356"/>
                    <a:pt x="109" y="380"/>
                    <a:pt x="150" y="380"/>
                  </a:cubicBezTo>
                  <a:cubicBezTo>
                    <a:pt x="176" y="380"/>
                    <a:pt x="195" y="363"/>
                    <a:pt x="195" y="340"/>
                  </a:cubicBezTo>
                  <a:cubicBezTo>
                    <a:pt x="195" y="313"/>
                    <a:pt x="171" y="295"/>
                    <a:pt x="128" y="275"/>
                  </a:cubicBezTo>
                  <a:cubicBezTo>
                    <a:pt x="64" y="244"/>
                    <a:pt x="1" y="209"/>
                    <a:pt x="1" y="130"/>
                  </a:cubicBezTo>
                  <a:cubicBezTo>
                    <a:pt x="1" y="66"/>
                    <a:pt x="51" y="0"/>
                    <a:pt x="152" y="0"/>
                  </a:cubicBezTo>
                  <a:cubicBezTo>
                    <a:pt x="220" y="0"/>
                    <a:pt x="272" y="35"/>
                    <a:pt x="292" y="49"/>
                  </a:cubicBezTo>
                  <a:cubicBezTo>
                    <a:pt x="299" y="54"/>
                    <a:pt x="298" y="66"/>
                    <a:pt x="295" y="70"/>
                  </a:cubicBezTo>
                  <a:cubicBezTo>
                    <a:pt x="262" y="121"/>
                    <a:pt x="262" y="121"/>
                    <a:pt x="262" y="121"/>
                  </a:cubicBezTo>
                  <a:cubicBezTo>
                    <a:pt x="258" y="128"/>
                    <a:pt x="247" y="133"/>
                    <a:pt x="233" y="125"/>
                  </a:cubicBezTo>
                  <a:cubicBezTo>
                    <a:pt x="218" y="115"/>
                    <a:pt x="180" y="90"/>
                    <a:pt x="145" y="90"/>
                  </a:cubicBezTo>
                  <a:cubicBezTo>
                    <a:pt x="118" y="90"/>
                    <a:pt x="106" y="107"/>
                    <a:pt x="106" y="126"/>
                  </a:cubicBezTo>
                  <a:cubicBezTo>
                    <a:pt x="106" y="147"/>
                    <a:pt x="131" y="164"/>
                    <a:pt x="177" y="186"/>
                  </a:cubicBezTo>
                  <a:cubicBezTo>
                    <a:pt x="234" y="214"/>
                    <a:pt x="309" y="246"/>
                    <a:pt x="309" y="335"/>
                  </a:cubicBezTo>
                  <a:cubicBezTo>
                    <a:pt x="309" y="402"/>
                    <a:pt x="250" y="470"/>
                    <a:pt x="154" y="470"/>
                  </a:cubicBezTo>
                  <a:cubicBezTo>
                    <a:pt x="70" y="470"/>
                    <a:pt x="23" y="435"/>
                    <a:pt x="8" y="4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black">
            <a:xfrm>
              <a:off x="9028113" y="2543175"/>
              <a:ext cx="2097088" cy="1771650"/>
            </a:xfrm>
            <a:custGeom>
              <a:avLst/>
              <a:gdLst>
                <a:gd name="T0" fmla="*/ 3 w 559"/>
                <a:gd name="T1" fmla="*/ 23 h 470"/>
                <a:gd name="T2" fmla="*/ 15 w 559"/>
                <a:gd name="T3" fmla="*/ 7 h 470"/>
                <a:gd name="T4" fmla="*/ 91 w 559"/>
                <a:gd name="T5" fmla="*/ 7 h 470"/>
                <a:gd name="T6" fmla="*/ 103 w 559"/>
                <a:gd name="T7" fmla="*/ 16 h 470"/>
                <a:gd name="T8" fmla="*/ 159 w 559"/>
                <a:gd name="T9" fmla="*/ 237 h 470"/>
                <a:gd name="T10" fmla="*/ 161 w 559"/>
                <a:gd name="T11" fmla="*/ 237 h 470"/>
                <a:gd name="T12" fmla="*/ 263 w 559"/>
                <a:gd name="T13" fmla="*/ 8 h 470"/>
                <a:gd name="T14" fmla="*/ 274 w 559"/>
                <a:gd name="T15" fmla="*/ 0 h 470"/>
                <a:gd name="T16" fmla="*/ 285 w 559"/>
                <a:gd name="T17" fmla="*/ 0 h 470"/>
                <a:gd name="T18" fmla="*/ 296 w 559"/>
                <a:gd name="T19" fmla="*/ 8 h 470"/>
                <a:gd name="T20" fmla="*/ 398 w 559"/>
                <a:gd name="T21" fmla="*/ 237 h 470"/>
                <a:gd name="T22" fmla="*/ 400 w 559"/>
                <a:gd name="T23" fmla="*/ 237 h 470"/>
                <a:gd name="T24" fmla="*/ 456 w 559"/>
                <a:gd name="T25" fmla="*/ 16 h 470"/>
                <a:gd name="T26" fmla="*/ 468 w 559"/>
                <a:gd name="T27" fmla="*/ 7 h 470"/>
                <a:gd name="T28" fmla="*/ 544 w 559"/>
                <a:gd name="T29" fmla="*/ 7 h 470"/>
                <a:gd name="T30" fmla="*/ 556 w 559"/>
                <a:gd name="T31" fmla="*/ 23 h 470"/>
                <a:gd name="T32" fmla="*/ 433 w 559"/>
                <a:gd name="T33" fmla="*/ 461 h 470"/>
                <a:gd name="T34" fmla="*/ 421 w 559"/>
                <a:gd name="T35" fmla="*/ 470 h 470"/>
                <a:gd name="T36" fmla="*/ 411 w 559"/>
                <a:gd name="T37" fmla="*/ 470 h 470"/>
                <a:gd name="T38" fmla="*/ 400 w 559"/>
                <a:gd name="T39" fmla="*/ 463 h 470"/>
                <a:gd name="T40" fmla="*/ 280 w 559"/>
                <a:gd name="T41" fmla="*/ 196 h 470"/>
                <a:gd name="T42" fmla="*/ 278 w 559"/>
                <a:gd name="T43" fmla="*/ 196 h 470"/>
                <a:gd name="T44" fmla="*/ 159 w 559"/>
                <a:gd name="T45" fmla="*/ 463 h 470"/>
                <a:gd name="T46" fmla="*/ 148 w 559"/>
                <a:gd name="T47" fmla="*/ 470 h 470"/>
                <a:gd name="T48" fmla="*/ 138 w 559"/>
                <a:gd name="T49" fmla="*/ 470 h 470"/>
                <a:gd name="T50" fmla="*/ 126 w 559"/>
                <a:gd name="T51" fmla="*/ 461 h 470"/>
                <a:gd name="T52" fmla="*/ 3 w 559"/>
                <a:gd name="T53" fmla="*/ 23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9" h="470">
                  <a:moveTo>
                    <a:pt x="3" y="23"/>
                  </a:moveTo>
                  <a:cubicBezTo>
                    <a:pt x="0" y="13"/>
                    <a:pt x="5" y="7"/>
                    <a:pt x="15" y="7"/>
                  </a:cubicBezTo>
                  <a:cubicBezTo>
                    <a:pt x="91" y="7"/>
                    <a:pt x="91" y="7"/>
                    <a:pt x="91" y="7"/>
                  </a:cubicBezTo>
                  <a:cubicBezTo>
                    <a:pt x="96" y="7"/>
                    <a:pt x="101" y="12"/>
                    <a:pt x="103" y="16"/>
                  </a:cubicBezTo>
                  <a:cubicBezTo>
                    <a:pt x="159" y="237"/>
                    <a:pt x="159" y="237"/>
                    <a:pt x="159" y="237"/>
                  </a:cubicBezTo>
                  <a:cubicBezTo>
                    <a:pt x="161" y="237"/>
                    <a:pt x="161" y="237"/>
                    <a:pt x="161" y="237"/>
                  </a:cubicBezTo>
                  <a:cubicBezTo>
                    <a:pt x="263" y="8"/>
                    <a:pt x="263" y="8"/>
                    <a:pt x="263" y="8"/>
                  </a:cubicBezTo>
                  <a:cubicBezTo>
                    <a:pt x="265" y="4"/>
                    <a:pt x="268" y="0"/>
                    <a:pt x="274" y="0"/>
                  </a:cubicBezTo>
                  <a:cubicBezTo>
                    <a:pt x="285" y="0"/>
                    <a:pt x="285" y="0"/>
                    <a:pt x="285" y="0"/>
                  </a:cubicBezTo>
                  <a:cubicBezTo>
                    <a:pt x="291" y="0"/>
                    <a:pt x="295" y="4"/>
                    <a:pt x="296" y="8"/>
                  </a:cubicBezTo>
                  <a:cubicBezTo>
                    <a:pt x="398" y="237"/>
                    <a:pt x="398" y="237"/>
                    <a:pt x="398" y="237"/>
                  </a:cubicBezTo>
                  <a:cubicBezTo>
                    <a:pt x="400" y="237"/>
                    <a:pt x="400" y="237"/>
                    <a:pt x="400" y="237"/>
                  </a:cubicBezTo>
                  <a:cubicBezTo>
                    <a:pt x="456" y="16"/>
                    <a:pt x="456" y="16"/>
                    <a:pt x="456" y="16"/>
                  </a:cubicBezTo>
                  <a:cubicBezTo>
                    <a:pt x="458" y="12"/>
                    <a:pt x="463" y="7"/>
                    <a:pt x="468" y="7"/>
                  </a:cubicBezTo>
                  <a:cubicBezTo>
                    <a:pt x="544" y="7"/>
                    <a:pt x="544" y="7"/>
                    <a:pt x="544" y="7"/>
                  </a:cubicBezTo>
                  <a:cubicBezTo>
                    <a:pt x="554" y="7"/>
                    <a:pt x="559" y="13"/>
                    <a:pt x="556" y="23"/>
                  </a:cubicBezTo>
                  <a:cubicBezTo>
                    <a:pt x="433" y="461"/>
                    <a:pt x="433" y="461"/>
                    <a:pt x="433" y="461"/>
                  </a:cubicBezTo>
                  <a:cubicBezTo>
                    <a:pt x="432" y="466"/>
                    <a:pt x="426" y="470"/>
                    <a:pt x="421" y="470"/>
                  </a:cubicBezTo>
                  <a:cubicBezTo>
                    <a:pt x="411" y="470"/>
                    <a:pt x="411" y="470"/>
                    <a:pt x="411" y="470"/>
                  </a:cubicBezTo>
                  <a:cubicBezTo>
                    <a:pt x="406" y="470"/>
                    <a:pt x="402" y="467"/>
                    <a:pt x="400" y="463"/>
                  </a:cubicBezTo>
                  <a:cubicBezTo>
                    <a:pt x="280" y="196"/>
                    <a:pt x="280" y="196"/>
                    <a:pt x="280" y="196"/>
                  </a:cubicBezTo>
                  <a:cubicBezTo>
                    <a:pt x="278" y="196"/>
                    <a:pt x="278" y="196"/>
                    <a:pt x="278" y="196"/>
                  </a:cubicBezTo>
                  <a:cubicBezTo>
                    <a:pt x="159" y="463"/>
                    <a:pt x="159" y="463"/>
                    <a:pt x="159" y="463"/>
                  </a:cubicBezTo>
                  <a:cubicBezTo>
                    <a:pt x="157" y="467"/>
                    <a:pt x="153" y="470"/>
                    <a:pt x="148" y="470"/>
                  </a:cubicBezTo>
                  <a:cubicBezTo>
                    <a:pt x="138" y="470"/>
                    <a:pt x="138" y="470"/>
                    <a:pt x="138" y="470"/>
                  </a:cubicBezTo>
                  <a:cubicBezTo>
                    <a:pt x="133" y="470"/>
                    <a:pt x="127" y="466"/>
                    <a:pt x="126" y="461"/>
                  </a:cubicBezTo>
                  <a:lnTo>
                    <a:pt x="3"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0"/>
            <p:cNvSpPr>
              <a:spLocks noEditPoints="1"/>
            </p:cNvSpPr>
            <p:nvPr userDrawn="1"/>
          </p:nvSpPr>
          <p:spPr bwMode="black">
            <a:xfrm>
              <a:off x="11091863" y="2543175"/>
              <a:ext cx="1763713" cy="1771650"/>
            </a:xfrm>
            <a:custGeom>
              <a:avLst/>
              <a:gdLst>
                <a:gd name="T0" fmla="*/ 235 w 470"/>
                <a:gd name="T1" fmla="*/ 0 h 470"/>
                <a:gd name="T2" fmla="*/ 470 w 470"/>
                <a:gd name="T3" fmla="*/ 236 h 470"/>
                <a:gd name="T4" fmla="*/ 235 w 470"/>
                <a:gd name="T5" fmla="*/ 470 h 470"/>
                <a:gd name="T6" fmla="*/ 0 w 470"/>
                <a:gd name="T7" fmla="*/ 236 h 470"/>
                <a:gd name="T8" fmla="*/ 235 w 470"/>
                <a:gd name="T9" fmla="*/ 0 h 470"/>
                <a:gd name="T10" fmla="*/ 235 w 470"/>
                <a:gd name="T11" fmla="*/ 366 h 470"/>
                <a:gd name="T12" fmla="*/ 365 w 470"/>
                <a:gd name="T13" fmla="*/ 236 h 470"/>
                <a:gd name="T14" fmla="*/ 235 w 470"/>
                <a:gd name="T15" fmla="*/ 105 h 470"/>
                <a:gd name="T16" fmla="*/ 105 w 470"/>
                <a:gd name="T17" fmla="*/ 236 h 470"/>
                <a:gd name="T18" fmla="*/ 235 w 470"/>
                <a:gd name="T19" fmla="*/ 366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0" h="470">
                  <a:moveTo>
                    <a:pt x="235" y="0"/>
                  </a:moveTo>
                  <a:cubicBezTo>
                    <a:pt x="365" y="0"/>
                    <a:pt x="470" y="105"/>
                    <a:pt x="470" y="236"/>
                  </a:cubicBezTo>
                  <a:cubicBezTo>
                    <a:pt x="470" y="367"/>
                    <a:pt x="365" y="470"/>
                    <a:pt x="235" y="470"/>
                  </a:cubicBezTo>
                  <a:cubicBezTo>
                    <a:pt x="104" y="470"/>
                    <a:pt x="0" y="367"/>
                    <a:pt x="0" y="236"/>
                  </a:cubicBezTo>
                  <a:cubicBezTo>
                    <a:pt x="0" y="105"/>
                    <a:pt x="104" y="0"/>
                    <a:pt x="235" y="0"/>
                  </a:cubicBezTo>
                  <a:close/>
                  <a:moveTo>
                    <a:pt x="235" y="366"/>
                  </a:moveTo>
                  <a:cubicBezTo>
                    <a:pt x="306" y="366"/>
                    <a:pt x="365" y="307"/>
                    <a:pt x="365" y="236"/>
                  </a:cubicBezTo>
                  <a:cubicBezTo>
                    <a:pt x="365" y="164"/>
                    <a:pt x="306" y="105"/>
                    <a:pt x="235" y="105"/>
                  </a:cubicBezTo>
                  <a:cubicBezTo>
                    <a:pt x="164" y="105"/>
                    <a:pt x="105" y="164"/>
                    <a:pt x="105" y="236"/>
                  </a:cubicBezTo>
                  <a:cubicBezTo>
                    <a:pt x="105" y="307"/>
                    <a:pt x="164" y="366"/>
                    <a:pt x="235" y="3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1"/>
            <p:cNvSpPr>
              <a:spLocks noEditPoints="1"/>
            </p:cNvSpPr>
            <p:nvPr userDrawn="1"/>
          </p:nvSpPr>
          <p:spPr bwMode="black">
            <a:xfrm>
              <a:off x="13027025" y="2568575"/>
              <a:ext cx="1312863" cy="1724025"/>
            </a:xfrm>
            <a:custGeom>
              <a:avLst/>
              <a:gdLst>
                <a:gd name="T0" fmla="*/ 0 w 350"/>
                <a:gd name="T1" fmla="*/ 12 h 457"/>
                <a:gd name="T2" fmla="*/ 12 w 350"/>
                <a:gd name="T3" fmla="*/ 0 h 457"/>
                <a:gd name="T4" fmla="*/ 208 w 350"/>
                <a:gd name="T5" fmla="*/ 0 h 457"/>
                <a:gd name="T6" fmla="*/ 350 w 350"/>
                <a:gd name="T7" fmla="*/ 141 h 457"/>
                <a:gd name="T8" fmla="*/ 253 w 350"/>
                <a:gd name="T9" fmla="*/ 272 h 457"/>
                <a:gd name="T10" fmla="*/ 343 w 350"/>
                <a:gd name="T11" fmla="*/ 438 h 457"/>
                <a:gd name="T12" fmla="*/ 332 w 350"/>
                <a:gd name="T13" fmla="*/ 457 h 457"/>
                <a:gd name="T14" fmla="*/ 245 w 350"/>
                <a:gd name="T15" fmla="*/ 457 h 457"/>
                <a:gd name="T16" fmla="*/ 234 w 350"/>
                <a:gd name="T17" fmla="*/ 451 h 457"/>
                <a:gd name="T18" fmla="*/ 147 w 350"/>
                <a:gd name="T19" fmla="*/ 278 h 457"/>
                <a:gd name="T20" fmla="*/ 102 w 350"/>
                <a:gd name="T21" fmla="*/ 278 h 457"/>
                <a:gd name="T22" fmla="*/ 102 w 350"/>
                <a:gd name="T23" fmla="*/ 444 h 457"/>
                <a:gd name="T24" fmla="*/ 90 w 350"/>
                <a:gd name="T25" fmla="*/ 457 h 457"/>
                <a:gd name="T26" fmla="*/ 12 w 350"/>
                <a:gd name="T27" fmla="*/ 457 h 457"/>
                <a:gd name="T28" fmla="*/ 0 w 350"/>
                <a:gd name="T29" fmla="*/ 444 h 457"/>
                <a:gd name="T30" fmla="*/ 0 w 350"/>
                <a:gd name="T31" fmla="*/ 12 h 457"/>
                <a:gd name="T32" fmla="*/ 199 w 350"/>
                <a:gd name="T33" fmla="*/ 195 h 457"/>
                <a:gd name="T34" fmla="*/ 249 w 350"/>
                <a:gd name="T35" fmla="*/ 143 h 457"/>
                <a:gd name="T36" fmla="*/ 199 w 350"/>
                <a:gd name="T37" fmla="*/ 93 h 457"/>
                <a:gd name="T38" fmla="*/ 102 w 350"/>
                <a:gd name="T39" fmla="*/ 93 h 457"/>
                <a:gd name="T40" fmla="*/ 102 w 350"/>
                <a:gd name="T41" fmla="*/ 195 h 457"/>
                <a:gd name="T42" fmla="*/ 199 w 350"/>
                <a:gd name="T43" fmla="*/ 19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0" h="457">
                  <a:moveTo>
                    <a:pt x="0" y="12"/>
                  </a:moveTo>
                  <a:cubicBezTo>
                    <a:pt x="0" y="6"/>
                    <a:pt x="5" y="0"/>
                    <a:pt x="12" y="0"/>
                  </a:cubicBezTo>
                  <a:cubicBezTo>
                    <a:pt x="208" y="0"/>
                    <a:pt x="208" y="0"/>
                    <a:pt x="208" y="0"/>
                  </a:cubicBezTo>
                  <a:cubicBezTo>
                    <a:pt x="290" y="0"/>
                    <a:pt x="350" y="63"/>
                    <a:pt x="350" y="141"/>
                  </a:cubicBezTo>
                  <a:cubicBezTo>
                    <a:pt x="350" y="201"/>
                    <a:pt x="314" y="249"/>
                    <a:pt x="253" y="272"/>
                  </a:cubicBezTo>
                  <a:cubicBezTo>
                    <a:pt x="343" y="438"/>
                    <a:pt x="343" y="438"/>
                    <a:pt x="343" y="438"/>
                  </a:cubicBezTo>
                  <a:cubicBezTo>
                    <a:pt x="347" y="446"/>
                    <a:pt x="343" y="457"/>
                    <a:pt x="332" y="457"/>
                  </a:cubicBezTo>
                  <a:cubicBezTo>
                    <a:pt x="245" y="457"/>
                    <a:pt x="245" y="457"/>
                    <a:pt x="245" y="457"/>
                  </a:cubicBezTo>
                  <a:cubicBezTo>
                    <a:pt x="239" y="457"/>
                    <a:pt x="236" y="454"/>
                    <a:pt x="234" y="451"/>
                  </a:cubicBezTo>
                  <a:cubicBezTo>
                    <a:pt x="147" y="278"/>
                    <a:pt x="147" y="278"/>
                    <a:pt x="147" y="278"/>
                  </a:cubicBezTo>
                  <a:cubicBezTo>
                    <a:pt x="102" y="278"/>
                    <a:pt x="102" y="278"/>
                    <a:pt x="102" y="278"/>
                  </a:cubicBezTo>
                  <a:cubicBezTo>
                    <a:pt x="102" y="444"/>
                    <a:pt x="102" y="444"/>
                    <a:pt x="102" y="444"/>
                  </a:cubicBezTo>
                  <a:cubicBezTo>
                    <a:pt x="102" y="451"/>
                    <a:pt x="97" y="457"/>
                    <a:pt x="90" y="457"/>
                  </a:cubicBezTo>
                  <a:cubicBezTo>
                    <a:pt x="12" y="457"/>
                    <a:pt x="12" y="457"/>
                    <a:pt x="12" y="457"/>
                  </a:cubicBezTo>
                  <a:cubicBezTo>
                    <a:pt x="5" y="457"/>
                    <a:pt x="0" y="451"/>
                    <a:pt x="0" y="444"/>
                  </a:cubicBezTo>
                  <a:lnTo>
                    <a:pt x="0" y="12"/>
                  </a:lnTo>
                  <a:close/>
                  <a:moveTo>
                    <a:pt x="199" y="195"/>
                  </a:moveTo>
                  <a:cubicBezTo>
                    <a:pt x="226" y="195"/>
                    <a:pt x="249" y="174"/>
                    <a:pt x="249" y="143"/>
                  </a:cubicBezTo>
                  <a:cubicBezTo>
                    <a:pt x="249" y="112"/>
                    <a:pt x="226" y="93"/>
                    <a:pt x="199" y="93"/>
                  </a:cubicBezTo>
                  <a:cubicBezTo>
                    <a:pt x="102" y="93"/>
                    <a:pt x="102" y="93"/>
                    <a:pt x="102" y="93"/>
                  </a:cubicBezTo>
                  <a:cubicBezTo>
                    <a:pt x="102" y="195"/>
                    <a:pt x="102" y="195"/>
                    <a:pt x="102" y="195"/>
                  </a:cubicBezTo>
                  <a:lnTo>
                    <a:pt x="199" y="19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2"/>
            <p:cNvSpPr>
              <a:spLocks/>
            </p:cNvSpPr>
            <p:nvPr userDrawn="1"/>
          </p:nvSpPr>
          <p:spPr bwMode="black">
            <a:xfrm>
              <a:off x="14531975" y="2568575"/>
              <a:ext cx="1016000" cy="1724025"/>
            </a:xfrm>
            <a:custGeom>
              <a:avLst/>
              <a:gdLst>
                <a:gd name="T0" fmla="*/ 0 w 271"/>
                <a:gd name="T1" fmla="*/ 12 h 457"/>
                <a:gd name="T2" fmla="*/ 13 w 271"/>
                <a:gd name="T3" fmla="*/ 0 h 457"/>
                <a:gd name="T4" fmla="*/ 90 w 271"/>
                <a:gd name="T5" fmla="*/ 0 h 457"/>
                <a:gd name="T6" fmla="*/ 103 w 271"/>
                <a:gd name="T7" fmla="*/ 12 h 457"/>
                <a:gd name="T8" fmla="*/ 103 w 271"/>
                <a:gd name="T9" fmla="*/ 361 h 457"/>
                <a:gd name="T10" fmla="*/ 258 w 271"/>
                <a:gd name="T11" fmla="*/ 361 h 457"/>
                <a:gd name="T12" fmla="*/ 271 w 271"/>
                <a:gd name="T13" fmla="*/ 373 h 457"/>
                <a:gd name="T14" fmla="*/ 271 w 271"/>
                <a:gd name="T15" fmla="*/ 444 h 457"/>
                <a:gd name="T16" fmla="*/ 258 w 271"/>
                <a:gd name="T17" fmla="*/ 457 h 457"/>
                <a:gd name="T18" fmla="*/ 13 w 271"/>
                <a:gd name="T19" fmla="*/ 457 h 457"/>
                <a:gd name="T20" fmla="*/ 0 w 271"/>
                <a:gd name="T21" fmla="*/ 444 h 457"/>
                <a:gd name="T22" fmla="*/ 0 w 271"/>
                <a:gd name="T23" fmla="*/ 12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457">
                  <a:moveTo>
                    <a:pt x="0" y="12"/>
                  </a:moveTo>
                  <a:cubicBezTo>
                    <a:pt x="0" y="6"/>
                    <a:pt x="6" y="0"/>
                    <a:pt x="13" y="0"/>
                  </a:cubicBezTo>
                  <a:cubicBezTo>
                    <a:pt x="90" y="0"/>
                    <a:pt x="90" y="0"/>
                    <a:pt x="90" y="0"/>
                  </a:cubicBezTo>
                  <a:cubicBezTo>
                    <a:pt x="97" y="0"/>
                    <a:pt x="103" y="6"/>
                    <a:pt x="103" y="12"/>
                  </a:cubicBezTo>
                  <a:cubicBezTo>
                    <a:pt x="103" y="361"/>
                    <a:pt x="103" y="361"/>
                    <a:pt x="103" y="361"/>
                  </a:cubicBezTo>
                  <a:cubicBezTo>
                    <a:pt x="258" y="361"/>
                    <a:pt x="258" y="361"/>
                    <a:pt x="258" y="361"/>
                  </a:cubicBezTo>
                  <a:cubicBezTo>
                    <a:pt x="265" y="361"/>
                    <a:pt x="271" y="367"/>
                    <a:pt x="271" y="373"/>
                  </a:cubicBezTo>
                  <a:cubicBezTo>
                    <a:pt x="271" y="444"/>
                    <a:pt x="271" y="444"/>
                    <a:pt x="271" y="444"/>
                  </a:cubicBezTo>
                  <a:cubicBezTo>
                    <a:pt x="271" y="451"/>
                    <a:pt x="265" y="457"/>
                    <a:pt x="258" y="457"/>
                  </a:cubicBezTo>
                  <a:cubicBezTo>
                    <a:pt x="13" y="457"/>
                    <a:pt x="13" y="457"/>
                    <a:pt x="13" y="457"/>
                  </a:cubicBezTo>
                  <a:cubicBezTo>
                    <a:pt x="6" y="457"/>
                    <a:pt x="0" y="451"/>
                    <a:pt x="0" y="444"/>
                  </a:cubicBez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3"/>
            <p:cNvSpPr>
              <a:spLocks noEditPoints="1"/>
            </p:cNvSpPr>
            <p:nvPr userDrawn="1"/>
          </p:nvSpPr>
          <p:spPr bwMode="black">
            <a:xfrm>
              <a:off x="15638463" y="2568575"/>
              <a:ext cx="1501775" cy="1724025"/>
            </a:xfrm>
            <a:custGeom>
              <a:avLst/>
              <a:gdLst>
                <a:gd name="T0" fmla="*/ 0 w 400"/>
                <a:gd name="T1" fmla="*/ 12 h 457"/>
                <a:gd name="T2" fmla="*/ 12 w 400"/>
                <a:gd name="T3" fmla="*/ 0 h 457"/>
                <a:gd name="T4" fmla="*/ 171 w 400"/>
                <a:gd name="T5" fmla="*/ 0 h 457"/>
                <a:gd name="T6" fmla="*/ 400 w 400"/>
                <a:gd name="T7" fmla="*/ 228 h 457"/>
                <a:gd name="T8" fmla="*/ 171 w 400"/>
                <a:gd name="T9" fmla="*/ 457 h 457"/>
                <a:gd name="T10" fmla="*/ 12 w 400"/>
                <a:gd name="T11" fmla="*/ 457 h 457"/>
                <a:gd name="T12" fmla="*/ 0 w 400"/>
                <a:gd name="T13" fmla="*/ 444 h 457"/>
                <a:gd name="T14" fmla="*/ 0 w 400"/>
                <a:gd name="T15" fmla="*/ 12 h 457"/>
                <a:gd name="T16" fmla="*/ 171 w 400"/>
                <a:gd name="T17" fmla="*/ 360 h 457"/>
                <a:gd name="T18" fmla="*/ 292 w 400"/>
                <a:gd name="T19" fmla="*/ 228 h 457"/>
                <a:gd name="T20" fmla="*/ 171 w 400"/>
                <a:gd name="T21" fmla="*/ 96 h 457"/>
                <a:gd name="T22" fmla="*/ 102 w 400"/>
                <a:gd name="T23" fmla="*/ 96 h 457"/>
                <a:gd name="T24" fmla="*/ 102 w 400"/>
                <a:gd name="T25" fmla="*/ 360 h 457"/>
                <a:gd name="T26" fmla="*/ 171 w 400"/>
                <a:gd name="T27" fmla="*/ 36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457">
                  <a:moveTo>
                    <a:pt x="0" y="12"/>
                  </a:moveTo>
                  <a:cubicBezTo>
                    <a:pt x="0" y="6"/>
                    <a:pt x="6" y="0"/>
                    <a:pt x="12" y="0"/>
                  </a:cubicBezTo>
                  <a:cubicBezTo>
                    <a:pt x="171" y="0"/>
                    <a:pt x="171" y="0"/>
                    <a:pt x="171" y="0"/>
                  </a:cubicBezTo>
                  <a:cubicBezTo>
                    <a:pt x="297" y="0"/>
                    <a:pt x="400" y="102"/>
                    <a:pt x="400" y="228"/>
                  </a:cubicBezTo>
                  <a:cubicBezTo>
                    <a:pt x="400" y="354"/>
                    <a:pt x="297" y="457"/>
                    <a:pt x="171" y="457"/>
                  </a:cubicBezTo>
                  <a:cubicBezTo>
                    <a:pt x="12" y="457"/>
                    <a:pt x="12" y="457"/>
                    <a:pt x="12" y="457"/>
                  </a:cubicBezTo>
                  <a:cubicBezTo>
                    <a:pt x="6" y="457"/>
                    <a:pt x="0" y="451"/>
                    <a:pt x="0" y="444"/>
                  </a:cubicBezTo>
                  <a:lnTo>
                    <a:pt x="0" y="12"/>
                  </a:lnTo>
                  <a:close/>
                  <a:moveTo>
                    <a:pt x="171" y="360"/>
                  </a:moveTo>
                  <a:cubicBezTo>
                    <a:pt x="244" y="360"/>
                    <a:pt x="292" y="302"/>
                    <a:pt x="292" y="228"/>
                  </a:cubicBezTo>
                  <a:cubicBezTo>
                    <a:pt x="292" y="154"/>
                    <a:pt x="244" y="96"/>
                    <a:pt x="171" y="96"/>
                  </a:cubicBezTo>
                  <a:cubicBezTo>
                    <a:pt x="102" y="96"/>
                    <a:pt x="102" y="96"/>
                    <a:pt x="102" y="96"/>
                  </a:cubicBezTo>
                  <a:cubicBezTo>
                    <a:pt x="102" y="360"/>
                    <a:pt x="102" y="360"/>
                    <a:pt x="102" y="360"/>
                  </a:cubicBezTo>
                  <a:lnTo>
                    <a:pt x="171" y="36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39" name="Freeform 43"/>
          <p:cNvSpPr>
            <a:spLocks/>
          </p:cNvSpPr>
          <p:nvPr userDrawn="1"/>
        </p:nvSpPr>
        <p:spPr bwMode="auto">
          <a:xfrm>
            <a:off x="7748549" y="480433"/>
            <a:ext cx="509901" cy="518024"/>
          </a:xfrm>
          <a:custGeom>
            <a:avLst/>
            <a:gdLst>
              <a:gd name="T0" fmla="*/ 0 w 183"/>
              <a:gd name="T1" fmla="*/ 89 h 185"/>
              <a:gd name="T2" fmla="*/ 88 w 183"/>
              <a:gd name="T3" fmla="*/ 0 h 185"/>
              <a:gd name="T4" fmla="*/ 95 w 183"/>
              <a:gd name="T5" fmla="*/ 0 h 185"/>
              <a:gd name="T6" fmla="*/ 183 w 183"/>
              <a:gd name="T7" fmla="*/ 89 h 185"/>
              <a:gd name="T8" fmla="*/ 183 w 183"/>
              <a:gd name="T9" fmla="*/ 96 h 185"/>
              <a:gd name="T10" fmla="*/ 95 w 183"/>
              <a:gd name="T11" fmla="*/ 185 h 185"/>
              <a:gd name="T12" fmla="*/ 88 w 183"/>
              <a:gd name="T13" fmla="*/ 185 h 185"/>
              <a:gd name="T14" fmla="*/ 0 w 183"/>
              <a:gd name="T15" fmla="*/ 96 h 185"/>
              <a:gd name="T16" fmla="*/ 0 w 183"/>
              <a:gd name="T17" fmla="*/ 90 h 185"/>
              <a:gd name="T18" fmla="*/ 0 w 183"/>
              <a:gd name="T19" fmla="*/ 8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5">
                <a:moveTo>
                  <a:pt x="0" y="89"/>
                </a:moveTo>
                <a:cubicBezTo>
                  <a:pt x="72" y="88"/>
                  <a:pt x="87" y="72"/>
                  <a:pt x="88" y="0"/>
                </a:cubicBezTo>
                <a:cubicBezTo>
                  <a:pt x="95" y="0"/>
                  <a:pt x="95" y="0"/>
                  <a:pt x="95" y="0"/>
                </a:cubicBezTo>
                <a:cubicBezTo>
                  <a:pt x="95" y="72"/>
                  <a:pt x="111" y="88"/>
                  <a:pt x="183" y="89"/>
                </a:cubicBezTo>
                <a:cubicBezTo>
                  <a:pt x="183" y="96"/>
                  <a:pt x="183" y="96"/>
                  <a:pt x="183" y="96"/>
                </a:cubicBezTo>
                <a:cubicBezTo>
                  <a:pt x="111" y="97"/>
                  <a:pt x="96" y="113"/>
                  <a:pt x="95" y="185"/>
                </a:cubicBezTo>
                <a:cubicBezTo>
                  <a:pt x="88" y="185"/>
                  <a:pt x="88" y="185"/>
                  <a:pt x="88" y="185"/>
                </a:cubicBezTo>
                <a:cubicBezTo>
                  <a:pt x="87" y="113"/>
                  <a:pt x="72" y="97"/>
                  <a:pt x="0" y="96"/>
                </a:cubicBezTo>
                <a:cubicBezTo>
                  <a:pt x="0" y="90"/>
                  <a:pt x="0" y="90"/>
                  <a:pt x="0" y="90"/>
                </a:cubicBezTo>
                <a:lnTo>
                  <a:pt x="0" y="8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GB"/>
          </a:p>
        </p:txBody>
      </p:sp>
      <p:sp>
        <p:nvSpPr>
          <p:cNvPr id="240" name="Text Placeholder 2"/>
          <p:cNvSpPr>
            <a:spLocks noGrp="1"/>
          </p:cNvSpPr>
          <p:nvPr>
            <p:ph type="body" sz="quarter" idx="11" hasCustomPrompt="1"/>
          </p:nvPr>
        </p:nvSpPr>
        <p:spPr>
          <a:xfrm>
            <a:off x="8160429" y="878381"/>
            <a:ext cx="3431781" cy="1350469"/>
          </a:xfrm>
        </p:spPr>
        <p:txBody>
          <a:bodyPr tIns="0" rIns="0"/>
          <a:lstStyle>
            <a:lvl1pPr>
              <a:lnSpc>
                <a:spcPct val="87000"/>
              </a:lnSpc>
              <a:spcBef>
                <a:spcPts val="0"/>
              </a:spcBef>
              <a:spcAft>
                <a:spcPts val="0"/>
              </a:spcAft>
              <a:defRPr sz="1200">
                <a:solidFill>
                  <a:schemeClr val="bg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4277020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fill="hold" nodeType="afterEffect">
                                  <p:stCondLst>
                                    <p:cond delay="0"/>
                                  </p:stCondLst>
                                  <p:childTnLst>
                                    <p:animMotion origin="layout" path="M -0.00013 -0.0007 L -0.02747 0.02454 L 0.00105 0.00393 L 0.02175 0.00995 L 0.04336 -0.00463 L 0.06849 0.01273 " pathEditMode="relative" rAng="0" ptsTypes="AAAAAA">
                                      <p:cBhvr>
                                        <p:cTn id="6" dur="2500" fill="hold"/>
                                        <p:tgtEl>
                                          <p:spTgt spid="21"/>
                                        </p:tgtEl>
                                        <p:attrNameLst>
                                          <p:attrName>ppt_x</p:attrName>
                                          <p:attrName>ppt_y</p:attrName>
                                        </p:attrNameLst>
                                      </p:cBhvr>
                                      <p:rCtr x="2057" y="1065"/>
                                    </p:animMotion>
                                  </p:childTnLst>
                                </p:cTn>
                              </p:par>
                              <p:par>
                                <p:cTn id="7" presetID="0" presetClass="path" presetSubtype="0" fill="hold" grpId="0" nodeType="withEffect">
                                  <p:stCondLst>
                                    <p:cond delay="0"/>
                                  </p:stCondLst>
                                  <p:childTnLst>
                                    <p:animMotion origin="layout" path="M -0.00013 -0.0007 L -0.02747 0.02454 L 0.00105 0.00393 L 0.02175 0.00995 L 0.04336 -0.00463 L 0.06849 0.01273 " pathEditMode="relative" rAng="0" ptsTypes="AAAAAA">
                                      <p:cBhvr>
                                        <p:cTn id="8" dur="2500" fill="hold"/>
                                        <p:tgtEl>
                                          <p:spTgt spid="23"/>
                                        </p:tgtEl>
                                        <p:attrNameLst>
                                          <p:attrName>ppt_x</p:attrName>
                                          <p:attrName>ppt_y</p:attrName>
                                        </p:attrNameLst>
                                      </p:cBhvr>
                                      <p:rCtr x="2057" y="1065"/>
                                    </p:animMotion>
                                  </p:childTnLst>
                                </p:cTn>
                              </p:par>
                              <p:par>
                                <p:cTn id="9" presetID="53" presetClass="entr" presetSubtype="16" fill="hold" grpId="0" nodeType="withEffect">
                                  <p:stCondLst>
                                    <p:cond delay="0"/>
                                  </p:stCondLst>
                                  <p:childTnLst>
                                    <p:set>
                                      <p:cBhvr>
                                        <p:cTn id="10" dur="1" fill="hold">
                                          <p:stCondLst>
                                            <p:cond delay="0"/>
                                          </p:stCondLst>
                                        </p:cTn>
                                        <p:tgtEl>
                                          <p:spTgt spid="239"/>
                                        </p:tgtEl>
                                        <p:attrNameLst>
                                          <p:attrName>style.visibility</p:attrName>
                                        </p:attrNameLst>
                                      </p:cBhvr>
                                      <p:to>
                                        <p:strVal val="visible"/>
                                      </p:to>
                                    </p:set>
                                    <p:anim calcmode="lin" valueType="num">
                                      <p:cBhvr>
                                        <p:cTn id="11" dur="500" fill="hold"/>
                                        <p:tgtEl>
                                          <p:spTgt spid="239"/>
                                        </p:tgtEl>
                                        <p:attrNameLst>
                                          <p:attrName>ppt_w</p:attrName>
                                        </p:attrNameLst>
                                      </p:cBhvr>
                                      <p:tavLst>
                                        <p:tav tm="0">
                                          <p:val>
                                            <p:fltVal val="0"/>
                                          </p:val>
                                        </p:tav>
                                        <p:tav tm="100000">
                                          <p:val>
                                            <p:strVal val="#ppt_w"/>
                                          </p:val>
                                        </p:tav>
                                      </p:tavLst>
                                    </p:anim>
                                    <p:anim calcmode="lin" valueType="num">
                                      <p:cBhvr>
                                        <p:cTn id="12" dur="500" fill="hold"/>
                                        <p:tgtEl>
                                          <p:spTgt spid="239"/>
                                        </p:tgtEl>
                                        <p:attrNameLst>
                                          <p:attrName>ppt_h</p:attrName>
                                        </p:attrNameLst>
                                      </p:cBhvr>
                                      <p:tavLst>
                                        <p:tav tm="0">
                                          <p:val>
                                            <p:fltVal val="0"/>
                                          </p:val>
                                        </p:tav>
                                        <p:tav tm="100000">
                                          <p:val>
                                            <p:strVal val="#ppt_h"/>
                                          </p:val>
                                        </p:tav>
                                      </p:tavLst>
                                    </p:anim>
                                    <p:animEffect transition="in" filter="fade">
                                      <p:cBhvr>
                                        <p:cTn id="13" dur="500"/>
                                        <p:tgtEl>
                                          <p:spTgt spid="23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0">
                                            <p:txEl>
                                              <p:pRg st="0" end="0"/>
                                            </p:txEl>
                                          </p:spTgt>
                                        </p:tgtEl>
                                        <p:attrNameLst>
                                          <p:attrName>style.visibility</p:attrName>
                                        </p:attrNameLst>
                                      </p:cBhvr>
                                      <p:to>
                                        <p:strVal val="visible"/>
                                      </p:to>
                                    </p:set>
                                    <p:animEffect transition="in" filter="fade">
                                      <p:cBhvr>
                                        <p:cTn id="16" dur="500"/>
                                        <p:tgtEl>
                                          <p:spTgt spid="240">
                                            <p:txEl>
                                              <p:pRg st="0" end="0"/>
                                            </p:txEl>
                                          </p:spTgt>
                                        </p:tgtEl>
                                      </p:cBhvr>
                                    </p:animEffect>
                                  </p:childTnLst>
                                </p:cTn>
                              </p:par>
                            </p:childTnLst>
                          </p:cTn>
                        </p:par>
                        <p:par>
                          <p:cTn id="17" fill="hold">
                            <p:stCondLst>
                              <p:cond delay="2500"/>
                            </p:stCondLst>
                            <p:childTnLst>
                              <p:par>
                                <p:cTn id="18" presetID="8" presetClass="emph" presetSubtype="0" autoRev="1" fill="hold" nodeType="afterEffect">
                                  <p:stCondLst>
                                    <p:cond delay="0"/>
                                  </p:stCondLst>
                                  <p:childTnLst>
                                    <p:animRot by="600000">
                                      <p:cBhvr>
                                        <p:cTn id="19" dur="250" fill="hold"/>
                                        <p:tgtEl>
                                          <p:spTgt spid="21"/>
                                        </p:tgtEl>
                                        <p:attrNameLst>
                                          <p:attrName>r</p:attrName>
                                        </p:attrNameLst>
                                      </p:cBhvr>
                                    </p:animRot>
                                  </p:childTnLst>
                                </p:cTn>
                              </p:par>
                              <p:par>
                                <p:cTn id="20" presetID="35" presetClass="emph" presetSubtype="0" fill="hold" grpId="3" nodeType="withEffect">
                                  <p:stCondLst>
                                    <p:cond delay="0"/>
                                  </p:stCondLst>
                                  <p:childTnLst>
                                    <p:anim calcmode="discrete" valueType="str">
                                      <p:cBhvr>
                                        <p:cTn id="21" dur="1000" fill="hold"/>
                                        <p:tgtEl>
                                          <p:spTgt spid="23"/>
                                        </p:tgtEl>
                                        <p:attrNameLst>
                                          <p:attrName>style.visibility</p:attrName>
                                        </p:attrNameLst>
                                      </p:cBhvr>
                                      <p:tavLst>
                                        <p:tav tm="0">
                                          <p:val>
                                            <p:strVal val="hidden"/>
                                          </p:val>
                                        </p:tav>
                                        <p:tav tm="50000">
                                          <p:val>
                                            <p:strVal val="visible"/>
                                          </p:val>
                                        </p:tav>
                                      </p:tavLst>
                                    </p:anim>
                                  </p:childTnLst>
                                </p:cTn>
                              </p:par>
                              <p:par>
                                <p:cTn id="22" presetID="0" presetClass="path" presetSubtype="0" autoRev="1" fill="hold" nodeType="withEffect">
                                  <p:stCondLst>
                                    <p:cond delay="750"/>
                                  </p:stCondLst>
                                  <p:childTnLst>
                                    <p:animMotion origin="layout" path="M 0.06849 0.01273 L 0.04349 -0.00417 L 0.02175 0.00926 L -0.00013 -0.00046 " pathEditMode="relative" rAng="0" ptsTypes="AAAA">
                                      <p:cBhvr>
                                        <p:cTn id="23" dur="1500" fill="hold"/>
                                        <p:tgtEl>
                                          <p:spTgt spid="21"/>
                                        </p:tgtEl>
                                        <p:attrNameLst>
                                          <p:attrName>ppt_x</p:attrName>
                                          <p:attrName>ppt_y</p:attrName>
                                        </p:attrNameLst>
                                      </p:cBhvr>
                                      <p:rCtr x="-3438" y="-856"/>
                                    </p:animMotion>
                                  </p:childTnLst>
                                </p:cTn>
                              </p:par>
                              <p:par>
                                <p:cTn id="24" presetID="0" presetClass="path" presetSubtype="0" autoRev="1" fill="hold" grpId="2" nodeType="withEffect">
                                  <p:stCondLst>
                                    <p:cond delay="750"/>
                                  </p:stCondLst>
                                  <p:childTnLst>
                                    <p:animMotion origin="layout" path="M 0.06849 0.01274 L 0.04349 -0.00416 L 0.02175 0.00926 L -0.00013 -0.00046 " pathEditMode="relative" rAng="0" ptsTypes="AAAA">
                                      <p:cBhvr>
                                        <p:cTn id="25" dur="1500" fill="hold"/>
                                        <p:tgtEl>
                                          <p:spTgt spid="23"/>
                                        </p:tgtEl>
                                        <p:attrNameLst>
                                          <p:attrName>ppt_x</p:attrName>
                                          <p:attrName>ppt_y</p:attrName>
                                        </p:attrNameLst>
                                      </p:cBhvr>
                                      <p:rCtr x="-3438" y="-8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2" animBg="1"/>
      <p:bldP spid="23" grpId="3" animBg="1"/>
      <p:bldP spid="239" grpId="0" animBg="1"/>
      <p:bldP spid="240" grpId="0" build="p">
        <p:tmplLst>
          <p:tmpl lvl="1">
            <p:tnLst>
              <p:par>
                <p:cTn presetID="10" presetClass="entr" presetSubtype="0" fill="hold" nodeType="withEffect">
                  <p:stCondLst>
                    <p:cond delay="0"/>
                  </p:stCondLst>
                  <p:childTnLst>
                    <p:set>
                      <p:cBhvr>
                        <p:cTn dur="1" fill="hold">
                          <p:stCondLst>
                            <p:cond delay="0"/>
                          </p:stCondLst>
                        </p:cTn>
                        <p:tgtEl>
                          <p:spTgt spid="240"/>
                        </p:tgtEl>
                        <p:attrNameLst>
                          <p:attrName>style.visibility</p:attrName>
                        </p:attrNameLst>
                      </p:cBhvr>
                      <p:to>
                        <p:strVal val="visible"/>
                      </p:to>
                    </p:set>
                    <p:animEffect transition="in" filter="fade">
                      <p:cBhvr>
                        <p:cTn dur="500"/>
                        <p:tgtEl>
                          <p:spTgt spid="24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l Rounder">
    <p:bg>
      <p:bgPr>
        <a:solidFill>
          <a:schemeClr val="bg1"/>
        </a:solidFill>
        <a:effectLst/>
      </p:bgPr>
    </p:bg>
    <p:spTree>
      <p:nvGrpSpPr>
        <p:cNvPr id="1" name=""/>
        <p:cNvGrpSpPr/>
        <p:nvPr/>
      </p:nvGrpSpPr>
      <p:grpSpPr>
        <a:xfrm>
          <a:off x="0" y="0"/>
          <a:ext cx="0" cy="0"/>
          <a:chOff x="0" y="0"/>
          <a:chExt cx="0" cy="0"/>
        </a:xfrm>
      </p:grpSpPr>
      <p:grpSp>
        <p:nvGrpSpPr>
          <p:cNvPr id="23" name="Group 22"/>
          <p:cNvGrpSpPr/>
          <p:nvPr userDrawn="1"/>
        </p:nvGrpSpPr>
        <p:grpSpPr>
          <a:xfrm>
            <a:off x="0" y="816817"/>
            <a:ext cx="12192000" cy="6041183"/>
            <a:chOff x="-5907088" y="-2519363"/>
            <a:chExt cx="24009351" cy="11896726"/>
          </a:xfrm>
        </p:grpSpPr>
        <p:sp>
          <p:nvSpPr>
            <p:cNvPr id="9" name="Freeform 5"/>
            <p:cNvSpPr>
              <a:spLocks/>
            </p:cNvSpPr>
            <p:nvPr userDrawn="1"/>
          </p:nvSpPr>
          <p:spPr bwMode="auto">
            <a:xfrm>
              <a:off x="-5907088" y="-2425700"/>
              <a:ext cx="24009351" cy="11726863"/>
            </a:xfrm>
            <a:custGeom>
              <a:avLst/>
              <a:gdLst>
                <a:gd name="T0" fmla="*/ 1154 w 6400"/>
                <a:gd name="T1" fmla="*/ 544 h 3124"/>
                <a:gd name="T2" fmla="*/ 0 w 6400"/>
                <a:gd name="T3" fmla="*/ 0 h 3124"/>
                <a:gd name="T4" fmla="*/ 0 w 6400"/>
                <a:gd name="T5" fmla="*/ 564 h 3124"/>
                <a:gd name="T6" fmla="*/ 0 w 6400"/>
                <a:gd name="T7" fmla="*/ 3124 h 3124"/>
                <a:gd name="T8" fmla="*/ 6400 w 6400"/>
                <a:gd name="T9" fmla="*/ 3124 h 3124"/>
                <a:gd name="T10" fmla="*/ 6400 w 6400"/>
                <a:gd name="T11" fmla="*/ 544 h 3124"/>
                <a:gd name="T12" fmla="*/ 1154 w 6400"/>
                <a:gd name="T13" fmla="*/ 544 h 3124"/>
              </a:gdLst>
              <a:ahLst/>
              <a:cxnLst>
                <a:cxn ang="0">
                  <a:pos x="T0" y="T1"/>
                </a:cxn>
                <a:cxn ang="0">
                  <a:pos x="T2" y="T3"/>
                </a:cxn>
                <a:cxn ang="0">
                  <a:pos x="T4" y="T5"/>
                </a:cxn>
                <a:cxn ang="0">
                  <a:pos x="T6" y="T7"/>
                </a:cxn>
                <a:cxn ang="0">
                  <a:pos x="T8" y="T9"/>
                </a:cxn>
                <a:cxn ang="0">
                  <a:pos x="T10" y="T11"/>
                </a:cxn>
                <a:cxn ang="0">
                  <a:pos x="T12" y="T13"/>
                </a:cxn>
              </a:cxnLst>
              <a:rect l="0" t="0" r="r" b="b"/>
              <a:pathLst>
                <a:path w="6400" h="3124">
                  <a:moveTo>
                    <a:pt x="1154" y="544"/>
                  </a:moveTo>
                  <a:cubicBezTo>
                    <a:pt x="718" y="488"/>
                    <a:pt x="325" y="295"/>
                    <a:pt x="0" y="0"/>
                  </a:cubicBezTo>
                  <a:cubicBezTo>
                    <a:pt x="0" y="564"/>
                    <a:pt x="0" y="564"/>
                    <a:pt x="0" y="564"/>
                  </a:cubicBezTo>
                  <a:cubicBezTo>
                    <a:pt x="0" y="3124"/>
                    <a:pt x="0" y="3124"/>
                    <a:pt x="0" y="3124"/>
                  </a:cubicBezTo>
                  <a:cubicBezTo>
                    <a:pt x="6400" y="3124"/>
                    <a:pt x="6400" y="3124"/>
                    <a:pt x="6400" y="3124"/>
                  </a:cubicBezTo>
                  <a:cubicBezTo>
                    <a:pt x="6400" y="544"/>
                    <a:pt x="6400" y="544"/>
                    <a:pt x="6400" y="544"/>
                  </a:cubicBezTo>
                  <a:lnTo>
                    <a:pt x="1154" y="544"/>
                  </a:lnTo>
                  <a:close/>
                </a:path>
              </a:pathLst>
            </a:custGeom>
            <a:solidFill>
              <a:srgbClr val="B1B1B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5907088" y="7105650"/>
              <a:ext cx="24009351" cy="2271713"/>
            </a:xfrm>
            <a:custGeom>
              <a:avLst/>
              <a:gdLst>
                <a:gd name="T0" fmla="*/ 433 w 6400"/>
                <a:gd name="T1" fmla="*/ 355 h 605"/>
                <a:gd name="T2" fmla="*/ 889 w 6400"/>
                <a:gd name="T3" fmla="*/ 538 h 605"/>
                <a:gd name="T4" fmla="*/ 1002 w 6400"/>
                <a:gd name="T5" fmla="*/ 565 h 605"/>
                <a:gd name="T6" fmla="*/ 0 w 6400"/>
                <a:gd name="T7" fmla="*/ 565 h 605"/>
                <a:gd name="T8" fmla="*/ 0 w 6400"/>
                <a:gd name="T9" fmla="*/ 585 h 605"/>
                <a:gd name="T10" fmla="*/ 0 w 6400"/>
                <a:gd name="T11" fmla="*/ 605 h 605"/>
                <a:gd name="T12" fmla="*/ 6400 w 6400"/>
                <a:gd name="T13" fmla="*/ 605 h 605"/>
                <a:gd name="T14" fmla="*/ 6400 w 6400"/>
                <a:gd name="T15" fmla="*/ 565 h 605"/>
                <a:gd name="T16" fmla="*/ 1391 w 6400"/>
                <a:gd name="T17" fmla="*/ 565 h 605"/>
                <a:gd name="T18" fmla="*/ 0 w 6400"/>
                <a:gd name="T19" fmla="*/ 0 h 605"/>
                <a:gd name="T20" fmla="*/ 0 w 6400"/>
                <a:gd name="T21" fmla="*/ 52 h 605"/>
                <a:gd name="T22" fmla="*/ 433 w 6400"/>
                <a:gd name="T23" fmla="*/ 35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00" h="605">
                  <a:moveTo>
                    <a:pt x="433" y="355"/>
                  </a:moveTo>
                  <a:cubicBezTo>
                    <a:pt x="580" y="434"/>
                    <a:pt x="734" y="496"/>
                    <a:pt x="889" y="538"/>
                  </a:cubicBezTo>
                  <a:cubicBezTo>
                    <a:pt x="927" y="548"/>
                    <a:pt x="965" y="557"/>
                    <a:pt x="1002" y="565"/>
                  </a:cubicBezTo>
                  <a:cubicBezTo>
                    <a:pt x="0" y="565"/>
                    <a:pt x="0" y="565"/>
                    <a:pt x="0" y="565"/>
                  </a:cubicBezTo>
                  <a:cubicBezTo>
                    <a:pt x="0" y="585"/>
                    <a:pt x="0" y="585"/>
                    <a:pt x="0" y="585"/>
                  </a:cubicBezTo>
                  <a:cubicBezTo>
                    <a:pt x="0" y="605"/>
                    <a:pt x="0" y="605"/>
                    <a:pt x="0" y="605"/>
                  </a:cubicBezTo>
                  <a:cubicBezTo>
                    <a:pt x="6400" y="605"/>
                    <a:pt x="6400" y="605"/>
                    <a:pt x="6400" y="605"/>
                  </a:cubicBezTo>
                  <a:cubicBezTo>
                    <a:pt x="6400" y="565"/>
                    <a:pt x="6400" y="565"/>
                    <a:pt x="6400" y="565"/>
                  </a:cubicBezTo>
                  <a:cubicBezTo>
                    <a:pt x="1391" y="565"/>
                    <a:pt x="1391" y="565"/>
                    <a:pt x="1391" y="565"/>
                  </a:cubicBezTo>
                  <a:cubicBezTo>
                    <a:pt x="891" y="565"/>
                    <a:pt x="392" y="358"/>
                    <a:pt x="0" y="0"/>
                  </a:cubicBezTo>
                  <a:cubicBezTo>
                    <a:pt x="0" y="52"/>
                    <a:pt x="0" y="52"/>
                    <a:pt x="0" y="52"/>
                  </a:cubicBezTo>
                  <a:cubicBezTo>
                    <a:pt x="133" y="169"/>
                    <a:pt x="279" y="272"/>
                    <a:pt x="433" y="355"/>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p:cNvSpPr>
            <p:nvPr userDrawn="1"/>
          </p:nvSpPr>
          <p:spPr bwMode="auto">
            <a:xfrm>
              <a:off x="-5907088" y="4692650"/>
              <a:ext cx="24009351" cy="2266950"/>
            </a:xfrm>
            <a:custGeom>
              <a:avLst/>
              <a:gdLst>
                <a:gd name="T0" fmla="*/ 433 w 6400"/>
                <a:gd name="T1" fmla="*/ 356 h 604"/>
                <a:gd name="T2" fmla="*/ 889 w 6400"/>
                <a:gd name="T3" fmla="*/ 538 h 604"/>
                <a:gd name="T4" fmla="*/ 1002 w 6400"/>
                <a:gd name="T5" fmla="*/ 564 h 604"/>
                <a:gd name="T6" fmla="*/ 0 w 6400"/>
                <a:gd name="T7" fmla="*/ 564 h 604"/>
                <a:gd name="T8" fmla="*/ 0 w 6400"/>
                <a:gd name="T9" fmla="*/ 604 h 604"/>
                <a:gd name="T10" fmla="*/ 6400 w 6400"/>
                <a:gd name="T11" fmla="*/ 604 h 604"/>
                <a:gd name="T12" fmla="*/ 6400 w 6400"/>
                <a:gd name="T13" fmla="*/ 564 h 604"/>
                <a:gd name="T14" fmla="*/ 1391 w 6400"/>
                <a:gd name="T15" fmla="*/ 564 h 604"/>
                <a:gd name="T16" fmla="*/ 0 w 6400"/>
                <a:gd name="T17" fmla="*/ 0 h 604"/>
                <a:gd name="T18" fmla="*/ 0 w 6400"/>
                <a:gd name="T19" fmla="*/ 54 h 604"/>
                <a:gd name="T20" fmla="*/ 433 w 6400"/>
                <a:gd name="T21" fmla="*/ 35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00" h="604">
                  <a:moveTo>
                    <a:pt x="433" y="356"/>
                  </a:moveTo>
                  <a:cubicBezTo>
                    <a:pt x="580" y="436"/>
                    <a:pt x="734" y="496"/>
                    <a:pt x="889" y="538"/>
                  </a:cubicBezTo>
                  <a:cubicBezTo>
                    <a:pt x="927" y="548"/>
                    <a:pt x="965" y="556"/>
                    <a:pt x="1002" y="564"/>
                  </a:cubicBezTo>
                  <a:cubicBezTo>
                    <a:pt x="0" y="564"/>
                    <a:pt x="0" y="564"/>
                    <a:pt x="0" y="564"/>
                  </a:cubicBezTo>
                  <a:cubicBezTo>
                    <a:pt x="0" y="604"/>
                    <a:pt x="0" y="604"/>
                    <a:pt x="0" y="604"/>
                  </a:cubicBezTo>
                  <a:cubicBezTo>
                    <a:pt x="6400" y="604"/>
                    <a:pt x="6400" y="604"/>
                    <a:pt x="6400" y="604"/>
                  </a:cubicBezTo>
                  <a:cubicBezTo>
                    <a:pt x="6400" y="564"/>
                    <a:pt x="6400" y="564"/>
                    <a:pt x="6400" y="564"/>
                  </a:cubicBezTo>
                  <a:cubicBezTo>
                    <a:pt x="1391" y="564"/>
                    <a:pt x="1391" y="564"/>
                    <a:pt x="1391" y="564"/>
                  </a:cubicBezTo>
                  <a:cubicBezTo>
                    <a:pt x="891" y="564"/>
                    <a:pt x="392" y="358"/>
                    <a:pt x="0" y="0"/>
                  </a:cubicBezTo>
                  <a:cubicBezTo>
                    <a:pt x="0" y="54"/>
                    <a:pt x="0" y="54"/>
                    <a:pt x="0" y="54"/>
                  </a:cubicBezTo>
                  <a:cubicBezTo>
                    <a:pt x="133" y="171"/>
                    <a:pt x="279" y="273"/>
                    <a:pt x="433" y="356"/>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8"/>
            <p:cNvSpPr>
              <a:spLocks/>
            </p:cNvSpPr>
            <p:nvPr userDrawn="1"/>
          </p:nvSpPr>
          <p:spPr bwMode="auto">
            <a:xfrm>
              <a:off x="-5907088" y="2289175"/>
              <a:ext cx="24009351" cy="2271713"/>
            </a:xfrm>
            <a:custGeom>
              <a:avLst/>
              <a:gdLst>
                <a:gd name="T0" fmla="*/ 433 w 6400"/>
                <a:gd name="T1" fmla="*/ 356 h 605"/>
                <a:gd name="T2" fmla="*/ 889 w 6400"/>
                <a:gd name="T3" fmla="*/ 538 h 605"/>
                <a:gd name="T4" fmla="*/ 1002 w 6400"/>
                <a:gd name="T5" fmla="*/ 564 h 605"/>
                <a:gd name="T6" fmla="*/ 0 w 6400"/>
                <a:gd name="T7" fmla="*/ 564 h 605"/>
                <a:gd name="T8" fmla="*/ 0 w 6400"/>
                <a:gd name="T9" fmla="*/ 604 h 605"/>
                <a:gd name="T10" fmla="*/ 1390 w 6400"/>
                <a:gd name="T11" fmla="*/ 604 h 605"/>
                <a:gd name="T12" fmla="*/ 1392 w 6400"/>
                <a:gd name="T13" fmla="*/ 605 h 605"/>
                <a:gd name="T14" fmla="*/ 1392 w 6400"/>
                <a:gd name="T15" fmla="*/ 604 h 605"/>
                <a:gd name="T16" fmla="*/ 6400 w 6400"/>
                <a:gd name="T17" fmla="*/ 604 h 605"/>
                <a:gd name="T18" fmla="*/ 6400 w 6400"/>
                <a:gd name="T19" fmla="*/ 564 h 605"/>
                <a:gd name="T20" fmla="*/ 1390 w 6400"/>
                <a:gd name="T21" fmla="*/ 564 h 605"/>
                <a:gd name="T22" fmla="*/ 0 w 6400"/>
                <a:gd name="T23" fmla="*/ 0 h 605"/>
                <a:gd name="T24" fmla="*/ 0 w 6400"/>
                <a:gd name="T25" fmla="*/ 53 h 605"/>
                <a:gd name="T26" fmla="*/ 433 w 6400"/>
                <a:gd name="T27" fmla="*/ 356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0" h="605">
                  <a:moveTo>
                    <a:pt x="433" y="356"/>
                  </a:moveTo>
                  <a:cubicBezTo>
                    <a:pt x="580" y="435"/>
                    <a:pt x="734" y="496"/>
                    <a:pt x="889" y="538"/>
                  </a:cubicBezTo>
                  <a:cubicBezTo>
                    <a:pt x="927" y="548"/>
                    <a:pt x="965" y="556"/>
                    <a:pt x="1002" y="564"/>
                  </a:cubicBezTo>
                  <a:cubicBezTo>
                    <a:pt x="0" y="564"/>
                    <a:pt x="0" y="564"/>
                    <a:pt x="0" y="564"/>
                  </a:cubicBezTo>
                  <a:cubicBezTo>
                    <a:pt x="0" y="604"/>
                    <a:pt x="0" y="604"/>
                    <a:pt x="0" y="604"/>
                  </a:cubicBezTo>
                  <a:cubicBezTo>
                    <a:pt x="1390" y="604"/>
                    <a:pt x="1390" y="604"/>
                    <a:pt x="1390" y="604"/>
                  </a:cubicBezTo>
                  <a:cubicBezTo>
                    <a:pt x="1390" y="604"/>
                    <a:pt x="1392" y="605"/>
                    <a:pt x="1392" y="605"/>
                  </a:cubicBezTo>
                  <a:cubicBezTo>
                    <a:pt x="1392" y="604"/>
                    <a:pt x="1392" y="604"/>
                    <a:pt x="1392" y="604"/>
                  </a:cubicBezTo>
                  <a:cubicBezTo>
                    <a:pt x="6400" y="604"/>
                    <a:pt x="6400" y="604"/>
                    <a:pt x="6400" y="604"/>
                  </a:cubicBezTo>
                  <a:cubicBezTo>
                    <a:pt x="6400" y="564"/>
                    <a:pt x="6400" y="564"/>
                    <a:pt x="6400" y="564"/>
                  </a:cubicBezTo>
                  <a:cubicBezTo>
                    <a:pt x="1390" y="564"/>
                    <a:pt x="1390" y="564"/>
                    <a:pt x="1390" y="564"/>
                  </a:cubicBezTo>
                  <a:cubicBezTo>
                    <a:pt x="890" y="564"/>
                    <a:pt x="392" y="358"/>
                    <a:pt x="0" y="0"/>
                  </a:cubicBezTo>
                  <a:cubicBezTo>
                    <a:pt x="0" y="53"/>
                    <a:pt x="0" y="53"/>
                    <a:pt x="0" y="53"/>
                  </a:cubicBezTo>
                  <a:cubicBezTo>
                    <a:pt x="133" y="170"/>
                    <a:pt x="279" y="272"/>
                    <a:pt x="433" y="356"/>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9"/>
            <p:cNvSpPr>
              <a:spLocks/>
            </p:cNvSpPr>
            <p:nvPr userDrawn="1"/>
          </p:nvSpPr>
          <p:spPr bwMode="auto">
            <a:xfrm>
              <a:off x="-5907088" y="-112713"/>
              <a:ext cx="24009351" cy="2266950"/>
            </a:xfrm>
            <a:custGeom>
              <a:avLst/>
              <a:gdLst>
                <a:gd name="T0" fmla="*/ 433 w 6400"/>
                <a:gd name="T1" fmla="*/ 355 h 604"/>
                <a:gd name="T2" fmla="*/ 889 w 6400"/>
                <a:gd name="T3" fmla="*/ 537 h 604"/>
                <a:gd name="T4" fmla="*/ 1002 w 6400"/>
                <a:gd name="T5" fmla="*/ 564 h 604"/>
                <a:gd name="T6" fmla="*/ 0 w 6400"/>
                <a:gd name="T7" fmla="*/ 564 h 604"/>
                <a:gd name="T8" fmla="*/ 0 w 6400"/>
                <a:gd name="T9" fmla="*/ 604 h 604"/>
                <a:gd name="T10" fmla="*/ 1390 w 6400"/>
                <a:gd name="T11" fmla="*/ 604 h 604"/>
                <a:gd name="T12" fmla="*/ 1392 w 6400"/>
                <a:gd name="T13" fmla="*/ 604 h 604"/>
                <a:gd name="T14" fmla="*/ 1392 w 6400"/>
                <a:gd name="T15" fmla="*/ 604 h 604"/>
                <a:gd name="T16" fmla="*/ 6400 w 6400"/>
                <a:gd name="T17" fmla="*/ 604 h 604"/>
                <a:gd name="T18" fmla="*/ 6400 w 6400"/>
                <a:gd name="T19" fmla="*/ 564 h 604"/>
                <a:gd name="T20" fmla="*/ 1390 w 6400"/>
                <a:gd name="T21" fmla="*/ 564 h 604"/>
                <a:gd name="T22" fmla="*/ 0 w 6400"/>
                <a:gd name="T23" fmla="*/ 0 h 604"/>
                <a:gd name="T24" fmla="*/ 0 w 6400"/>
                <a:gd name="T25" fmla="*/ 52 h 604"/>
                <a:gd name="T26" fmla="*/ 433 w 6400"/>
                <a:gd name="T27" fmla="*/ 35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00" h="604">
                  <a:moveTo>
                    <a:pt x="433" y="355"/>
                  </a:moveTo>
                  <a:cubicBezTo>
                    <a:pt x="580" y="434"/>
                    <a:pt x="734" y="495"/>
                    <a:pt x="889" y="537"/>
                  </a:cubicBezTo>
                  <a:cubicBezTo>
                    <a:pt x="927" y="547"/>
                    <a:pt x="965" y="556"/>
                    <a:pt x="1002" y="564"/>
                  </a:cubicBezTo>
                  <a:cubicBezTo>
                    <a:pt x="0" y="564"/>
                    <a:pt x="0" y="564"/>
                    <a:pt x="0" y="564"/>
                  </a:cubicBezTo>
                  <a:cubicBezTo>
                    <a:pt x="0" y="604"/>
                    <a:pt x="0" y="604"/>
                    <a:pt x="0" y="604"/>
                  </a:cubicBezTo>
                  <a:cubicBezTo>
                    <a:pt x="1390" y="604"/>
                    <a:pt x="1390" y="604"/>
                    <a:pt x="1390" y="604"/>
                  </a:cubicBezTo>
                  <a:cubicBezTo>
                    <a:pt x="1390" y="604"/>
                    <a:pt x="1392" y="604"/>
                    <a:pt x="1392" y="604"/>
                  </a:cubicBezTo>
                  <a:cubicBezTo>
                    <a:pt x="1392" y="604"/>
                    <a:pt x="1392" y="604"/>
                    <a:pt x="1392" y="604"/>
                  </a:cubicBezTo>
                  <a:cubicBezTo>
                    <a:pt x="6400" y="604"/>
                    <a:pt x="6400" y="604"/>
                    <a:pt x="6400" y="604"/>
                  </a:cubicBezTo>
                  <a:cubicBezTo>
                    <a:pt x="6400" y="564"/>
                    <a:pt x="6400" y="564"/>
                    <a:pt x="6400" y="564"/>
                  </a:cubicBezTo>
                  <a:cubicBezTo>
                    <a:pt x="1390" y="564"/>
                    <a:pt x="1390" y="564"/>
                    <a:pt x="1390" y="564"/>
                  </a:cubicBezTo>
                  <a:cubicBezTo>
                    <a:pt x="890" y="564"/>
                    <a:pt x="392" y="358"/>
                    <a:pt x="0" y="0"/>
                  </a:cubicBezTo>
                  <a:cubicBezTo>
                    <a:pt x="0" y="52"/>
                    <a:pt x="0" y="52"/>
                    <a:pt x="0" y="52"/>
                  </a:cubicBezTo>
                  <a:cubicBezTo>
                    <a:pt x="133" y="169"/>
                    <a:pt x="279" y="272"/>
                    <a:pt x="433" y="355"/>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0"/>
            <p:cNvSpPr>
              <a:spLocks/>
            </p:cNvSpPr>
            <p:nvPr userDrawn="1"/>
          </p:nvSpPr>
          <p:spPr bwMode="auto">
            <a:xfrm>
              <a:off x="-5907088" y="-2519363"/>
              <a:ext cx="24009351" cy="2271713"/>
            </a:xfrm>
            <a:custGeom>
              <a:avLst/>
              <a:gdLst>
                <a:gd name="T0" fmla="*/ 433 w 6400"/>
                <a:gd name="T1" fmla="*/ 355 h 605"/>
                <a:gd name="T2" fmla="*/ 889 w 6400"/>
                <a:gd name="T3" fmla="*/ 538 h 605"/>
                <a:gd name="T4" fmla="*/ 1002 w 6400"/>
                <a:gd name="T5" fmla="*/ 565 h 605"/>
                <a:gd name="T6" fmla="*/ 0 w 6400"/>
                <a:gd name="T7" fmla="*/ 565 h 605"/>
                <a:gd name="T8" fmla="*/ 0 w 6400"/>
                <a:gd name="T9" fmla="*/ 605 h 605"/>
                <a:gd name="T10" fmla="*/ 1390 w 6400"/>
                <a:gd name="T11" fmla="*/ 605 h 605"/>
                <a:gd name="T12" fmla="*/ 1391 w 6400"/>
                <a:gd name="T13" fmla="*/ 605 h 605"/>
                <a:gd name="T14" fmla="*/ 6400 w 6400"/>
                <a:gd name="T15" fmla="*/ 605 h 605"/>
                <a:gd name="T16" fmla="*/ 6400 w 6400"/>
                <a:gd name="T17" fmla="*/ 565 h 605"/>
                <a:gd name="T18" fmla="*/ 1390 w 6400"/>
                <a:gd name="T19" fmla="*/ 565 h 605"/>
                <a:gd name="T20" fmla="*/ 0 w 6400"/>
                <a:gd name="T21" fmla="*/ 0 h 605"/>
                <a:gd name="T22" fmla="*/ 0 w 6400"/>
                <a:gd name="T23" fmla="*/ 53 h 605"/>
                <a:gd name="T24" fmla="*/ 433 w 6400"/>
                <a:gd name="T25" fmla="*/ 35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00" h="605">
                  <a:moveTo>
                    <a:pt x="433" y="355"/>
                  </a:moveTo>
                  <a:cubicBezTo>
                    <a:pt x="580" y="434"/>
                    <a:pt x="734" y="496"/>
                    <a:pt x="889" y="538"/>
                  </a:cubicBezTo>
                  <a:cubicBezTo>
                    <a:pt x="927" y="548"/>
                    <a:pt x="965" y="557"/>
                    <a:pt x="1002" y="565"/>
                  </a:cubicBezTo>
                  <a:cubicBezTo>
                    <a:pt x="0" y="565"/>
                    <a:pt x="0" y="565"/>
                    <a:pt x="0" y="565"/>
                  </a:cubicBezTo>
                  <a:cubicBezTo>
                    <a:pt x="0" y="605"/>
                    <a:pt x="0" y="605"/>
                    <a:pt x="0" y="605"/>
                  </a:cubicBezTo>
                  <a:cubicBezTo>
                    <a:pt x="1390" y="605"/>
                    <a:pt x="1390" y="605"/>
                    <a:pt x="1390" y="605"/>
                  </a:cubicBezTo>
                  <a:cubicBezTo>
                    <a:pt x="1390" y="605"/>
                    <a:pt x="1390" y="605"/>
                    <a:pt x="1391" y="605"/>
                  </a:cubicBezTo>
                  <a:cubicBezTo>
                    <a:pt x="6400" y="605"/>
                    <a:pt x="6400" y="605"/>
                    <a:pt x="6400" y="605"/>
                  </a:cubicBezTo>
                  <a:cubicBezTo>
                    <a:pt x="6400" y="565"/>
                    <a:pt x="6400" y="565"/>
                    <a:pt x="6400" y="565"/>
                  </a:cubicBezTo>
                  <a:cubicBezTo>
                    <a:pt x="1390" y="565"/>
                    <a:pt x="1390" y="565"/>
                    <a:pt x="1390" y="565"/>
                  </a:cubicBezTo>
                  <a:cubicBezTo>
                    <a:pt x="891" y="565"/>
                    <a:pt x="392" y="358"/>
                    <a:pt x="0" y="0"/>
                  </a:cubicBezTo>
                  <a:cubicBezTo>
                    <a:pt x="0" y="53"/>
                    <a:pt x="0" y="53"/>
                    <a:pt x="0" y="53"/>
                  </a:cubicBezTo>
                  <a:cubicBezTo>
                    <a:pt x="133" y="170"/>
                    <a:pt x="279" y="272"/>
                    <a:pt x="433" y="355"/>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1"/>
            <p:cNvSpPr>
              <a:spLocks/>
            </p:cNvSpPr>
            <p:nvPr userDrawn="1"/>
          </p:nvSpPr>
          <p:spPr bwMode="auto">
            <a:xfrm>
              <a:off x="1319212" y="5232400"/>
              <a:ext cx="1365250" cy="866775"/>
            </a:xfrm>
            <a:custGeom>
              <a:avLst/>
              <a:gdLst>
                <a:gd name="T0" fmla="*/ 58 w 364"/>
                <a:gd name="T1" fmla="*/ 3 h 231"/>
                <a:gd name="T2" fmla="*/ 92 w 364"/>
                <a:gd name="T3" fmla="*/ 34 h 231"/>
                <a:gd name="T4" fmla="*/ 93 w 364"/>
                <a:gd name="T5" fmla="*/ 47 h 231"/>
                <a:gd name="T6" fmla="*/ 69 w 364"/>
                <a:gd name="T7" fmla="*/ 104 h 231"/>
                <a:gd name="T8" fmla="*/ 111 w 364"/>
                <a:gd name="T9" fmla="*/ 149 h 231"/>
                <a:gd name="T10" fmla="*/ 153 w 364"/>
                <a:gd name="T11" fmla="*/ 87 h 231"/>
                <a:gd name="T12" fmla="*/ 153 w 364"/>
                <a:gd name="T13" fmla="*/ 58 h 231"/>
                <a:gd name="T14" fmla="*/ 163 w 364"/>
                <a:gd name="T15" fmla="*/ 48 h 231"/>
                <a:gd name="T16" fmla="*/ 206 w 364"/>
                <a:gd name="T17" fmla="*/ 48 h 231"/>
                <a:gd name="T18" fmla="*/ 216 w 364"/>
                <a:gd name="T19" fmla="*/ 58 h 231"/>
                <a:gd name="T20" fmla="*/ 216 w 364"/>
                <a:gd name="T21" fmla="*/ 87 h 231"/>
                <a:gd name="T22" fmla="*/ 255 w 364"/>
                <a:gd name="T23" fmla="*/ 143 h 231"/>
                <a:gd name="T24" fmla="*/ 295 w 364"/>
                <a:gd name="T25" fmla="*/ 101 h 231"/>
                <a:gd name="T26" fmla="*/ 274 w 364"/>
                <a:gd name="T27" fmla="*/ 56 h 231"/>
                <a:gd name="T28" fmla="*/ 273 w 364"/>
                <a:gd name="T29" fmla="*/ 42 h 231"/>
                <a:gd name="T30" fmla="*/ 305 w 364"/>
                <a:gd name="T31" fmla="*/ 10 h 231"/>
                <a:gd name="T32" fmla="*/ 318 w 364"/>
                <a:gd name="T33" fmla="*/ 10 h 231"/>
                <a:gd name="T34" fmla="*/ 364 w 364"/>
                <a:gd name="T35" fmla="*/ 110 h 231"/>
                <a:gd name="T36" fmla="*/ 269 w 364"/>
                <a:gd name="T37" fmla="*/ 222 h 231"/>
                <a:gd name="T38" fmla="*/ 189 w 364"/>
                <a:gd name="T39" fmla="*/ 169 h 231"/>
                <a:gd name="T40" fmla="*/ 187 w 364"/>
                <a:gd name="T41" fmla="*/ 169 h 231"/>
                <a:gd name="T42" fmla="*/ 103 w 364"/>
                <a:gd name="T43" fmla="*/ 231 h 231"/>
                <a:gd name="T44" fmla="*/ 0 w 364"/>
                <a:gd name="T45" fmla="*/ 110 h 231"/>
                <a:gd name="T46" fmla="*/ 45 w 364"/>
                <a:gd name="T47" fmla="*/ 3 h 231"/>
                <a:gd name="T48" fmla="*/ 58 w 364"/>
                <a:gd name="T49" fmla="*/ 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4" h="231">
                  <a:moveTo>
                    <a:pt x="58" y="3"/>
                  </a:moveTo>
                  <a:cubicBezTo>
                    <a:pt x="92" y="34"/>
                    <a:pt x="92" y="34"/>
                    <a:pt x="92" y="34"/>
                  </a:cubicBezTo>
                  <a:cubicBezTo>
                    <a:pt x="96" y="37"/>
                    <a:pt x="97" y="43"/>
                    <a:pt x="93" y="47"/>
                  </a:cubicBezTo>
                  <a:cubicBezTo>
                    <a:pt x="82" y="59"/>
                    <a:pt x="69" y="77"/>
                    <a:pt x="69" y="104"/>
                  </a:cubicBezTo>
                  <a:cubicBezTo>
                    <a:pt x="69" y="130"/>
                    <a:pt x="85" y="149"/>
                    <a:pt x="111" y="149"/>
                  </a:cubicBezTo>
                  <a:cubicBezTo>
                    <a:pt x="137" y="149"/>
                    <a:pt x="153" y="126"/>
                    <a:pt x="153" y="87"/>
                  </a:cubicBezTo>
                  <a:cubicBezTo>
                    <a:pt x="153" y="58"/>
                    <a:pt x="153" y="58"/>
                    <a:pt x="153" y="58"/>
                  </a:cubicBezTo>
                  <a:cubicBezTo>
                    <a:pt x="153" y="53"/>
                    <a:pt x="158" y="48"/>
                    <a:pt x="163" y="48"/>
                  </a:cubicBezTo>
                  <a:cubicBezTo>
                    <a:pt x="206" y="48"/>
                    <a:pt x="206" y="48"/>
                    <a:pt x="206" y="48"/>
                  </a:cubicBezTo>
                  <a:cubicBezTo>
                    <a:pt x="212" y="48"/>
                    <a:pt x="216" y="53"/>
                    <a:pt x="216" y="58"/>
                  </a:cubicBezTo>
                  <a:cubicBezTo>
                    <a:pt x="216" y="87"/>
                    <a:pt x="216" y="87"/>
                    <a:pt x="216" y="87"/>
                  </a:cubicBezTo>
                  <a:cubicBezTo>
                    <a:pt x="216" y="124"/>
                    <a:pt x="233" y="143"/>
                    <a:pt x="255" y="143"/>
                  </a:cubicBezTo>
                  <a:cubicBezTo>
                    <a:pt x="278" y="143"/>
                    <a:pt x="295" y="128"/>
                    <a:pt x="295" y="101"/>
                  </a:cubicBezTo>
                  <a:cubicBezTo>
                    <a:pt x="295" y="78"/>
                    <a:pt x="283" y="64"/>
                    <a:pt x="274" y="56"/>
                  </a:cubicBezTo>
                  <a:cubicBezTo>
                    <a:pt x="270" y="52"/>
                    <a:pt x="270" y="46"/>
                    <a:pt x="273" y="42"/>
                  </a:cubicBezTo>
                  <a:cubicBezTo>
                    <a:pt x="305" y="10"/>
                    <a:pt x="305" y="10"/>
                    <a:pt x="305" y="10"/>
                  </a:cubicBezTo>
                  <a:cubicBezTo>
                    <a:pt x="308" y="6"/>
                    <a:pt x="315" y="6"/>
                    <a:pt x="318" y="10"/>
                  </a:cubicBezTo>
                  <a:cubicBezTo>
                    <a:pt x="337" y="28"/>
                    <a:pt x="364" y="59"/>
                    <a:pt x="364" y="110"/>
                  </a:cubicBezTo>
                  <a:cubicBezTo>
                    <a:pt x="364" y="170"/>
                    <a:pt x="327" y="222"/>
                    <a:pt x="269" y="222"/>
                  </a:cubicBezTo>
                  <a:cubicBezTo>
                    <a:pt x="229" y="222"/>
                    <a:pt x="199" y="192"/>
                    <a:pt x="189" y="169"/>
                  </a:cubicBezTo>
                  <a:cubicBezTo>
                    <a:pt x="187" y="169"/>
                    <a:pt x="187" y="169"/>
                    <a:pt x="187" y="169"/>
                  </a:cubicBezTo>
                  <a:cubicBezTo>
                    <a:pt x="177" y="197"/>
                    <a:pt x="151" y="231"/>
                    <a:pt x="103" y="231"/>
                  </a:cubicBezTo>
                  <a:cubicBezTo>
                    <a:pt x="46" y="231"/>
                    <a:pt x="0" y="182"/>
                    <a:pt x="0" y="110"/>
                  </a:cubicBezTo>
                  <a:cubicBezTo>
                    <a:pt x="0" y="44"/>
                    <a:pt x="31" y="14"/>
                    <a:pt x="45" y="3"/>
                  </a:cubicBezTo>
                  <a:cubicBezTo>
                    <a:pt x="49" y="0"/>
                    <a:pt x="55" y="0"/>
                    <a:pt x="58" y="3"/>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Rectangle 12"/>
            <p:cNvSpPr>
              <a:spLocks noChangeArrowheads="1"/>
            </p:cNvSpPr>
            <p:nvPr userDrawn="1"/>
          </p:nvSpPr>
          <p:spPr bwMode="auto">
            <a:xfrm>
              <a:off x="3835400" y="4797425"/>
              <a:ext cx="60325" cy="1722438"/>
            </a:xfrm>
            <a:prstGeom prst="rect">
              <a:avLst/>
            </a:prstGeom>
            <a:solidFill>
              <a:srgbClr val="1D1D1B"/>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3"/>
            <p:cNvSpPr>
              <a:spLocks noEditPoints="1"/>
            </p:cNvSpPr>
            <p:nvPr userDrawn="1"/>
          </p:nvSpPr>
          <p:spPr bwMode="auto">
            <a:xfrm>
              <a:off x="1336675" y="7499350"/>
              <a:ext cx="1347788" cy="1085850"/>
            </a:xfrm>
            <a:custGeom>
              <a:avLst/>
              <a:gdLst>
                <a:gd name="T0" fmla="*/ 84 w 359"/>
                <a:gd name="T1" fmla="*/ 0 h 289"/>
                <a:gd name="T2" fmla="*/ 129 w 359"/>
                <a:gd name="T3" fmla="*/ 0 h 289"/>
                <a:gd name="T4" fmla="*/ 147 w 359"/>
                <a:gd name="T5" fmla="*/ 7 h 289"/>
                <a:gd name="T6" fmla="*/ 356 w 359"/>
                <a:gd name="T7" fmla="*/ 182 h 289"/>
                <a:gd name="T8" fmla="*/ 359 w 359"/>
                <a:gd name="T9" fmla="*/ 189 h 289"/>
                <a:gd name="T10" fmla="*/ 359 w 359"/>
                <a:gd name="T11" fmla="*/ 227 h 289"/>
                <a:gd name="T12" fmla="*/ 349 w 359"/>
                <a:gd name="T13" fmla="*/ 237 h 289"/>
                <a:gd name="T14" fmla="*/ 138 w 359"/>
                <a:gd name="T15" fmla="*/ 237 h 289"/>
                <a:gd name="T16" fmla="*/ 138 w 359"/>
                <a:gd name="T17" fmla="*/ 278 h 289"/>
                <a:gd name="T18" fmla="*/ 129 w 359"/>
                <a:gd name="T19" fmla="*/ 289 h 289"/>
                <a:gd name="T20" fmla="*/ 84 w 359"/>
                <a:gd name="T21" fmla="*/ 289 h 289"/>
                <a:gd name="T22" fmla="*/ 73 w 359"/>
                <a:gd name="T23" fmla="*/ 278 h 289"/>
                <a:gd name="T24" fmla="*/ 73 w 359"/>
                <a:gd name="T25" fmla="*/ 237 h 289"/>
                <a:gd name="T26" fmla="*/ 10 w 359"/>
                <a:gd name="T27" fmla="*/ 237 h 289"/>
                <a:gd name="T28" fmla="*/ 0 w 359"/>
                <a:gd name="T29" fmla="*/ 227 h 289"/>
                <a:gd name="T30" fmla="*/ 0 w 359"/>
                <a:gd name="T31" fmla="*/ 172 h 289"/>
                <a:gd name="T32" fmla="*/ 10 w 359"/>
                <a:gd name="T33" fmla="*/ 163 h 289"/>
                <a:gd name="T34" fmla="*/ 73 w 359"/>
                <a:gd name="T35" fmla="*/ 163 h 289"/>
                <a:gd name="T36" fmla="*/ 73 w 359"/>
                <a:gd name="T37" fmla="*/ 10 h 289"/>
                <a:gd name="T38" fmla="*/ 84 w 359"/>
                <a:gd name="T39" fmla="*/ 0 h 289"/>
                <a:gd name="T40" fmla="*/ 136 w 359"/>
                <a:gd name="T41" fmla="*/ 81 h 289"/>
                <a:gd name="T42" fmla="*/ 136 w 359"/>
                <a:gd name="T43" fmla="*/ 163 h 289"/>
                <a:gd name="T44" fmla="*/ 235 w 359"/>
                <a:gd name="T45" fmla="*/ 163 h 289"/>
                <a:gd name="T46" fmla="*/ 235 w 359"/>
                <a:gd name="T47" fmla="*/ 162 h 289"/>
                <a:gd name="T48" fmla="*/ 137 w 359"/>
                <a:gd name="T49" fmla="*/ 81 h 289"/>
                <a:gd name="T50" fmla="*/ 136 w 359"/>
                <a:gd name="T51" fmla="*/ 8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9" h="289">
                  <a:moveTo>
                    <a:pt x="84" y="0"/>
                  </a:moveTo>
                  <a:cubicBezTo>
                    <a:pt x="129" y="0"/>
                    <a:pt x="129" y="0"/>
                    <a:pt x="129" y="0"/>
                  </a:cubicBezTo>
                  <a:cubicBezTo>
                    <a:pt x="135" y="0"/>
                    <a:pt x="139" y="0"/>
                    <a:pt x="147" y="7"/>
                  </a:cubicBezTo>
                  <a:cubicBezTo>
                    <a:pt x="356" y="182"/>
                    <a:pt x="356" y="182"/>
                    <a:pt x="356" y="182"/>
                  </a:cubicBezTo>
                  <a:cubicBezTo>
                    <a:pt x="358" y="183"/>
                    <a:pt x="359" y="185"/>
                    <a:pt x="359" y="189"/>
                  </a:cubicBezTo>
                  <a:cubicBezTo>
                    <a:pt x="359" y="227"/>
                    <a:pt x="359" y="227"/>
                    <a:pt x="359" y="227"/>
                  </a:cubicBezTo>
                  <a:cubicBezTo>
                    <a:pt x="359" y="232"/>
                    <a:pt x="355" y="237"/>
                    <a:pt x="349" y="237"/>
                  </a:cubicBezTo>
                  <a:cubicBezTo>
                    <a:pt x="138" y="237"/>
                    <a:pt x="138" y="237"/>
                    <a:pt x="138" y="237"/>
                  </a:cubicBezTo>
                  <a:cubicBezTo>
                    <a:pt x="138" y="278"/>
                    <a:pt x="138" y="278"/>
                    <a:pt x="138" y="278"/>
                  </a:cubicBezTo>
                  <a:cubicBezTo>
                    <a:pt x="138" y="284"/>
                    <a:pt x="134" y="289"/>
                    <a:pt x="129" y="289"/>
                  </a:cubicBezTo>
                  <a:cubicBezTo>
                    <a:pt x="84" y="289"/>
                    <a:pt x="84" y="289"/>
                    <a:pt x="84" y="289"/>
                  </a:cubicBezTo>
                  <a:cubicBezTo>
                    <a:pt x="79" y="289"/>
                    <a:pt x="73" y="284"/>
                    <a:pt x="73" y="278"/>
                  </a:cubicBezTo>
                  <a:cubicBezTo>
                    <a:pt x="73" y="237"/>
                    <a:pt x="73" y="237"/>
                    <a:pt x="73" y="237"/>
                  </a:cubicBezTo>
                  <a:cubicBezTo>
                    <a:pt x="10" y="237"/>
                    <a:pt x="10" y="237"/>
                    <a:pt x="10" y="237"/>
                  </a:cubicBezTo>
                  <a:cubicBezTo>
                    <a:pt x="5" y="237"/>
                    <a:pt x="0" y="232"/>
                    <a:pt x="0" y="227"/>
                  </a:cubicBezTo>
                  <a:cubicBezTo>
                    <a:pt x="0" y="172"/>
                    <a:pt x="0" y="172"/>
                    <a:pt x="0" y="172"/>
                  </a:cubicBezTo>
                  <a:cubicBezTo>
                    <a:pt x="0" y="167"/>
                    <a:pt x="5" y="163"/>
                    <a:pt x="10" y="163"/>
                  </a:cubicBezTo>
                  <a:cubicBezTo>
                    <a:pt x="73" y="163"/>
                    <a:pt x="73" y="163"/>
                    <a:pt x="73" y="163"/>
                  </a:cubicBezTo>
                  <a:cubicBezTo>
                    <a:pt x="73" y="10"/>
                    <a:pt x="73" y="10"/>
                    <a:pt x="73" y="10"/>
                  </a:cubicBezTo>
                  <a:cubicBezTo>
                    <a:pt x="73" y="4"/>
                    <a:pt x="78" y="0"/>
                    <a:pt x="84" y="0"/>
                  </a:cubicBezTo>
                  <a:close/>
                  <a:moveTo>
                    <a:pt x="136" y="81"/>
                  </a:moveTo>
                  <a:cubicBezTo>
                    <a:pt x="136" y="163"/>
                    <a:pt x="136" y="163"/>
                    <a:pt x="136" y="163"/>
                  </a:cubicBezTo>
                  <a:cubicBezTo>
                    <a:pt x="235" y="163"/>
                    <a:pt x="235" y="163"/>
                    <a:pt x="235" y="163"/>
                  </a:cubicBezTo>
                  <a:cubicBezTo>
                    <a:pt x="235" y="162"/>
                    <a:pt x="235" y="162"/>
                    <a:pt x="235" y="162"/>
                  </a:cubicBezTo>
                  <a:cubicBezTo>
                    <a:pt x="137" y="81"/>
                    <a:pt x="137" y="81"/>
                    <a:pt x="137" y="81"/>
                  </a:cubicBezTo>
                  <a:lnTo>
                    <a:pt x="136" y="81"/>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Rectangle 14"/>
            <p:cNvSpPr>
              <a:spLocks noChangeArrowheads="1"/>
            </p:cNvSpPr>
            <p:nvPr userDrawn="1"/>
          </p:nvSpPr>
          <p:spPr bwMode="auto">
            <a:xfrm>
              <a:off x="3835400" y="7191375"/>
              <a:ext cx="60325" cy="1724025"/>
            </a:xfrm>
            <a:prstGeom prst="rect">
              <a:avLst/>
            </a:prstGeom>
            <a:solidFill>
              <a:srgbClr val="1D1D1B"/>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5"/>
            <p:cNvSpPr>
              <a:spLocks/>
            </p:cNvSpPr>
            <p:nvPr userDrawn="1"/>
          </p:nvSpPr>
          <p:spPr bwMode="auto">
            <a:xfrm>
              <a:off x="1336675" y="566737"/>
              <a:ext cx="1328738" cy="509588"/>
            </a:xfrm>
            <a:custGeom>
              <a:avLst/>
              <a:gdLst>
                <a:gd name="T0" fmla="*/ 244 w 354"/>
                <a:gd name="T1" fmla="*/ 59 h 136"/>
                <a:gd name="T2" fmla="*/ 244 w 354"/>
                <a:gd name="T3" fmla="*/ 9 h 136"/>
                <a:gd name="T4" fmla="*/ 255 w 354"/>
                <a:gd name="T5" fmla="*/ 0 h 136"/>
                <a:gd name="T6" fmla="*/ 287 w 354"/>
                <a:gd name="T7" fmla="*/ 0 h 136"/>
                <a:gd name="T8" fmla="*/ 295 w 354"/>
                <a:gd name="T9" fmla="*/ 3 h 136"/>
                <a:gd name="T10" fmla="*/ 348 w 354"/>
                <a:gd name="T11" fmla="*/ 71 h 136"/>
                <a:gd name="T12" fmla="*/ 354 w 354"/>
                <a:gd name="T13" fmla="*/ 89 h 136"/>
                <a:gd name="T14" fmla="*/ 354 w 354"/>
                <a:gd name="T15" fmla="*/ 127 h 136"/>
                <a:gd name="T16" fmla="*/ 345 w 354"/>
                <a:gd name="T17" fmla="*/ 136 h 136"/>
                <a:gd name="T18" fmla="*/ 10 w 354"/>
                <a:gd name="T19" fmla="*/ 136 h 136"/>
                <a:gd name="T20" fmla="*/ 0 w 354"/>
                <a:gd name="T21" fmla="*/ 127 h 136"/>
                <a:gd name="T22" fmla="*/ 0 w 354"/>
                <a:gd name="T23" fmla="*/ 69 h 136"/>
                <a:gd name="T24" fmla="*/ 10 w 354"/>
                <a:gd name="T25" fmla="*/ 59 h 136"/>
                <a:gd name="T26" fmla="*/ 244 w 354"/>
                <a:gd name="T27" fmla="*/ 5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4" h="136">
                  <a:moveTo>
                    <a:pt x="244" y="59"/>
                  </a:moveTo>
                  <a:cubicBezTo>
                    <a:pt x="244" y="9"/>
                    <a:pt x="244" y="9"/>
                    <a:pt x="244" y="9"/>
                  </a:cubicBezTo>
                  <a:cubicBezTo>
                    <a:pt x="244" y="4"/>
                    <a:pt x="249" y="0"/>
                    <a:pt x="255" y="0"/>
                  </a:cubicBezTo>
                  <a:cubicBezTo>
                    <a:pt x="287" y="0"/>
                    <a:pt x="287" y="0"/>
                    <a:pt x="287" y="0"/>
                  </a:cubicBezTo>
                  <a:cubicBezTo>
                    <a:pt x="291" y="0"/>
                    <a:pt x="293" y="1"/>
                    <a:pt x="295" y="3"/>
                  </a:cubicBezTo>
                  <a:cubicBezTo>
                    <a:pt x="348" y="71"/>
                    <a:pt x="348" y="71"/>
                    <a:pt x="348" y="71"/>
                  </a:cubicBezTo>
                  <a:cubicBezTo>
                    <a:pt x="352" y="76"/>
                    <a:pt x="354" y="82"/>
                    <a:pt x="354" y="89"/>
                  </a:cubicBezTo>
                  <a:cubicBezTo>
                    <a:pt x="354" y="127"/>
                    <a:pt x="354" y="127"/>
                    <a:pt x="354" y="127"/>
                  </a:cubicBezTo>
                  <a:cubicBezTo>
                    <a:pt x="354" y="132"/>
                    <a:pt x="350" y="136"/>
                    <a:pt x="345" y="136"/>
                  </a:cubicBezTo>
                  <a:cubicBezTo>
                    <a:pt x="10" y="136"/>
                    <a:pt x="10" y="136"/>
                    <a:pt x="10" y="136"/>
                  </a:cubicBezTo>
                  <a:cubicBezTo>
                    <a:pt x="5" y="136"/>
                    <a:pt x="0" y="132"/>
                    <a:pt x="0" y="127"/>
                  </a:cubicBezTo>
                  <a:cubicBezTo>
                    <a:pt x="0" y="69"/>
                    <a:pt x="0" y="69"/>
                    <a:pt x="0" y="69"/>
                  </a:cubicBezTo>
                  <a:cubicBezTo>
                    <a:pt x="0" y="63"/>
                    <a:pt x="5" y="59"/>
                    <a:pt x="10" y="59"/>
                  </a:cubicBezTo>
                  <a:lnTo>
                    <a:pt x="244" y="59"/>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16"/>
            <p:cNvSpPr>
              <a:spLocks noChangeArrowheads="1"/>
            </p:cNvSpPr>
            <p:nvPr userDrawn="1"/>
          </p:nvSpPr>
          <p:spPr bwMode="auto">
            <a:xfrm>
              <a:off x="3835400" y="14287"/>
              <a:ext cx="60325" cy="1724025"/>
            </a:xfrm>
            <a:prstGeom prst="rect">
              <a:avLst/>
            </a:prstGeom>
            <a:solidFill>
              <a:srgbClr val="1D1D1B"/>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7"/>
            <p:cNvSpPr>
              <a:spLocks/>
            </p:cNvSpPr>
            <p:nvPr userDrawn="1"/>
          </p:nvSpPr>
          <p:spPr bwMode="auto">
            <a:xfrm>
              <a:off x="1336675" y="2830512"/>
              <a:ext cx="1347788" cy="866775"/>
            </a:xfrm>
            <a:custGeom>
              <a:avLst/>
              <a:gdLst>
                <a:gd name="T0" fmla="*/ 67 w 359"/>
                <a:gd name="T1" fmla="*/ 127 h 231"/>
                <a:gd name="T2" fmla="*/ 67 w 359"/>
                <a:gd name="T3" fmla="*/ 218 h 231"/>
                <a:gd name="T4" fmla="*/ 57 w 359"/>
                <a:gd name="T5" fmla="*/ 228 h 231"/>
                <a:gd name="T6" fmla="*/ 10 w 359"/>
                <a:gd name="T7" fmla="*/ 228 h 231"/>
                <a:gd name="T8" fmla="*/ 0 w 359"/>
                <a:gd name="T9" fmla="*/ 218 h 231"/>
                <a:gd name="T10" fmla="*/ 0 w 359"/>
                <a:gd name="T11" fmla="*/ 9 h 231"/>
                <a:gd name="T12" fmla="*/ 10 w 359"/>
                <a:gd name="T13" fmla="*/ 0 h 231"/>
                <a:gd name="T14" fmla="*/ 14 w 359"/>
                <a:gd name="T15" fmla="*/ 0 h 231"/>
                <a:gd name="T16" fmla="*/ 29 w 359"/>
                <a:gd name="T17" fmla="*/ 6 h 231"/>
                <a:gd name="T18" fmla="*/ 212 w 359"/>
                <a:gd name="T19" fmla="*/ 138 h 231"/>
                <a:gd name="T20" fmla="*/ 250 w 359"/>
                <a:gd name="T21" fmla="*/ 151 h 231"/>
                <a:gd name="T22" fmla="*/ 288 w 359"/>
                <a:gd name="T23" fmla="*/ 106 h 231"/>
                <a:gd name="T24" fmla="*/ 262 w 359"/>
                <a:gd name="T25" fmla="*/ 55 h 231"/>
                <a:gd name="T26" fmla="*/ 262 w 359"/>
                <a:gd name="T27" fmla="*/ 40 h 231"/>
                <a:gd name="T28" fmla="*/ 294 w 359"/>
                <a:gd name="T29" fmla="*/ 8 h 231"/>
                <a:gd name="T30" fmla="*/ 308 w 359"/>
                <a:gd name="T31" fmla="*/ 8 h 231"/>
                <a:gd name="T32" fmla="*/ 359 w 359"/>
                <a:gd name="T33" fmla="*/ 112 h 231"/>
                <a:gd name="T34" fmla="*/ 254 w 359"/>
                <a:gd name="T35" fmla="*/ 231 h 231"/>
                <a:gd name="T36" fmla="*/ 187 w 359"/>
                <a:gd name="T37" fmla="*/ 210 h 231"/>
                <a:gd name="T38" fmla="*/ 68 w 359"/>
                <a:gd name="T39" fmla="*/ 127 h 231"/>
                <a:gd name="T40" fmla="*/ 67 w 359"/>
                <a:gd name="T41" fmla="*/ 12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9" h="231">
                  <a:moveTo>
                    <a:pt x="67" y="127"/>
                  </a:moveTo>
                  <a:cubicBezTo>
                    <a:pt x="67" y="218"/>
                    <a:pt x="67" y="218"/>
                    <a:pt x="67" y="218"/>
                  </a:cubicBezTo>
                  <a:cubicBezTo>
                    <a:pt x="67" y="223"/>
                    <a:pt x="62" y="228"/>
                    <a:pt x="57" y="228"/>
                  </a:cubicBezTo>
                  <a:cubicBezTo>
                    <a:pt x="10" y="228"/>
                    <a:pt x="10" y="228"/>
                    <a:pt x="10" y="228"/>
                  </a:cubicBezTo>
                  <a:cubicBezTo>
                    <a:pt x="5" y="228"/>
                    <a:pt x="0" y="223"/>
                    <a:pt x="0" y="218"/>
                  </a:cubicBezTo>
                  <a:cubicBezTo>
                    <a:pt x="0" y="9"/>
                    <a:pt x="0" y="9"/>
                    <a:pt x="0" y="9"/>
                  </a:cubicBezTo>
                  <a:cubicBezTo>
                    <a:pt x="0" y="4"/>
                    <a:pt x="5" y="0"/>
                    <a:pt x="10" y="0"/>
                  </a:cubicBezTo>
                  <a:cubicBezTo>
                    <a:pt x="14" y="0"/>
                    <a:pt x="14" y="0"/>
                    <a:pt x="14" y="0"/>
                  </a:cubicBezTo>
                  <a:cubicBezTo>
                    <a:pt x="19" y="0"/>
                    <a:pt x="20" y="0"/>
                    <a:pt x="29" y="6"/>
                  </a:cubicBezTo>
                  <a:cubicBezTo>
                    <a:pt x="73" y="40"/>
                    <a:pt x="168" y="109"/>
                    <a:pt x="212" y="138"/>
                  </a:cubicBezTo>
                  <a:cubicBezTo>
                    <a:pt x="222" y="145"/>
                    <a:pt x="236" y="151"/>
                    <a:pt x="250" y="151"/>
                  </a:cubicBezTo>
                  <a:cubicBezTo>
                    <a:pt x="271" y="151"/>
                    <a:pt x="288" y="134"/>
                    <a:pt x="288" y="106"/>
                  </a:cubicBezTo>
                  <a:cubicBezTo>
                    <a:pt x="288" y="84"/>
                    <a:pt x="275" y="69"/>
                    <a:pt x="262" y="55"/>
                  </a:cubicBezTo>
                  <a:cubicBezTo>
                    <a:pt x="258" y="51"/>
                    <a:pt x="258" y="44"/>
                    <a:pt x="262" y="40"/>
                  </a:cubicBezTo>
                  <a:cubicBezTo>
                    <a:pt x="294" y="8"/>
                    <a:pt x="294" y="8"/>
                    <a:pt x="294" y="8"/>
                  </a:cubicBezTo>
                  <a:cubicBezTo>
                    <a:pt x="298" y="5"/>
                    <a:pt x="304" y="4"/>
                    <a:pt x="308" y="8"/>
                  </a:cubicBezTo>
                  <a:cubicBezTo>
                    <a:pt x="329" y="28"/>
                    <a:pt x="359" y="61"/>
                    <a:pt x="359" y="112"/>
                  </a:cubicBezTo>
                  <a:cubicBezTo>
                    <a:pt x="359" y="187"/>
                    <a:pt x="312" y="231"/>
                    <a:pt x="254" y="231"/>
                  </a:cubicBezTo>
                  <a:cubicBezTo>
                    <a:pt x="226" y="231"/>
                    <a:pt x="211" y="223"/>
                    <a:pt x="187" y="210"/>
                  </a:cubicBezTo>
                  <a:cubicBezTo>
                    <a:pt x="157" y="194"/>
                    <a:pt x="102" y="152"/>
                    <a:pt x="68" y="127"/>
                  </a:cubicBezTo>
                  <a:lnTo>
                    <a:pt x="67" y="127"/>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8"/>
            <p:cNvSpPr>
              <a:spLocks noChangeArrowheads="1"/>
            </p:cNvSpPr>
            <p:nvPr userDrawn="1"/>
          </p:nvSpPr>
          <p:spPr bwMode="auto">
            <a:xfrm>
              <a:off x="3835400" y="2447925"/>
              <a:ext cx="60325" cy="1722438"/>
            </a:xfrm>
            <a:prstGeom prst="rect">
              <a:avLst/>
            </a:prstGeom>
            <a:solidFill>
              <a:srgbClr val="1D1D1B"/>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40" name="Group 39"/>
          <p:cNvGrpSpPr/>
          <p:nvPr userDrawn="1"/>
        </p:nvGrpSpPr>
        <p:grpSpPr>
          <a:xfrm>
            <a:off x="5819775" y="2282472"/>
            <a:ext cx="1350577" cy="509879"/>
            <a:chOff x="5819775" y="2282472"/>
            <a:chExt cx="1350577" cy="509879"/>
          </a:xfrm>
        </p:grpSpPr>
        <p:sp>
          <p:nvSpPr>
            <p:cNvPr id="28" name="Freeform 22"/>
            <p:cNvSpPr>
              <a:spLocks noEditPoints="1"/>
            </p:cNvSpPr>
            <p:nvPr userDrawn="1"/>
          </p:nvSpPr>
          <p:spPr bwMode="auto">
            <a:xfrm>
              <a:off x="5819775" y="2282472"/>
              <a:ext cx="488199" cy="509879"/>
            </a:xfrm>
            <a:custGeom>
              <a:avLst/>
              <a:gdLst>
                <a:gd name="T0" fmla="*/ 2 w 257"/>
                <a:gd name="T1" fmla="*/ 258 h 268"/>
                <a:gd name="T2" fmla="*/ 120 w 257"/>
                <a:gd name="T3" fmla="*/ 4 h 268"/>
                <a:gd name="T4" fmla="*/ 127 w 257"/>
                <a:gd name="T5" fmla="*/ 0 h 268"/>
                <a:gd name="T6" fmla="*/ 130 w 257"/>
                <a:gd name="T7" fmla="*/ 0 h 268"/>
                <a:gd name="T8" fmla="*/ 137 w 257"/>
                <a:gd name="T9" fmla="*/ 4 h 268"/>
                <a:gd name="T10" fmla="*/ 255 w 257"/>
                <a:gd name="T11" fmla="*/ 258 h 268"/>
                <a:gd name="T12" fmla="*/ 249 w 257"/>
                <a:gd name="T13" fmla="*/ 268 h 268"/>
                <a:gd name="T14" fmla="*/ 207 w 257"/>
                <a:gd name="T15" fmla="*/ 268 h 268"/>
                <a:gd name="T16" fmla="*/ 193 w 257"/>
                <a:gd name="T17" fmla="*/ 258 h 268"/>
                <a:gd name="T18" fmla="*/ 180 w 257"/>
                <a:gd name="T19" fmla="*/ 229 h 268"/>
                <a:gd name="T20" fmla="*/ 77 w 257"/>
                <a:gd name="T21" fmla="*/ 229 h 268"/>
                <a:gd name="T22" fmla="*/ 63 w 257"/>
                <a:gd name="T23" fmla="*/ 259 h 268"/>
                <a:gd name="T24" fmla="*/ 50 w 257"/>
                <a:gd name="T25" fmla="*/ 268 h 268"/>
                <a:gd name="T26" fmla="*/ 8 w 257"/>
                <a:gd name="T27" fmla="*/ 268 h 268"/>
                <a:gd name="T28" fmla="*/ 2 w 257"/>
                <a:gd name="T29" fmla="*/ 258 h 268"/>
                <a:gd name="T30" fmla="*/ 157 w 257"/>
                <a:gd name="T31" fmla="*/ 177 h 268"/>
                <a:gd name="T32" fmla="*/ 128 w 257"/>
                <a:gd name="T33" fmla="*/ 115 h 268"/>
                <a:gd name="T34" fmla="*/ 128 w 257"/>
                <a:gd name="T35" fmla="*/ 115 h 268"/>
                <a:gd name="T36" fmla="*/ 100 w 257"/>
                <a:gd name="T37" fmla="*/ 177 h 268"/>
                <a:gd name="T38" fmla="*/ 157 w 257"/>
                <a:gd name="T39" fmla="*/ 17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268">
                  <a:moveTo>
                    <a:pt x="2" y="258"/>
                  </a:moveTo>
                  <a:cubicBezTo>
                    <a:pt x="120" y="4"/>
                    <a:pt x="120" y="4"/>
                    <a:pt x="120" y="4"/>
                  </a:cubicBezTo>
                  <a:cubicBezTo>
                    <a:pt x="121" y="1"/>
                    <a:pt x="124" y="0"/>
                    <a:pt x="127" y="0"/>
                  </a:cubicBezTo>
                  <a:cubicBezTo>
                    <a:pt x="130" y="0"/>
                    <a:pt x="130" y="0"/>
                    <a:pt x="130" y="0"/>
                  </a:cubicBezTo>
                  <a:cubicBezTo>
                    <a:pt x="133" y="0"/>
                    <a:pt x="136" y="1"/>
                    <a:pt x="137" y="4"/>
                  </a:cubicBezTo>
                  <a:cubicBezTo>
                    <a:pt x="255" y="258"/>
                    <a:pt x="255" y="258"/>
                    <a:pt x="255" y="258"/>
                  </a:cubicBezTo>
                  <a:cubicBezTo>
                    <a:pt x="257" y="263"/>
                    <a:pt x="254" y="268"/>
                    <a:pt x="249" y="268"/>
                  </a:cubicBezTo>
                  <a:cubicBezTo>
                    <a:pt x="207" y="268"/>
                    <a:pt x="207" y="268"/>
                    <a:pt x="207" y="268"/>
                  </a:cubicBezTo>
                  <a:cubicBezTo>
                    <a:pt x="200" y="268"/>
                    <a:pt x="197" y="266"/>
                    <a:pt x="193" y="258"/>
                  </a:cubicBezTo>
                  <a:cubicBezTo>
                    <a:pt x="180" y="229"/>
                    <a:pt x="180" y="229"/>
                    <a:pt x="180" y="229"/>
                  </a:cubicBezTo>
                  <a:cubicBezTo>
                    <a:pt x="77" y="229"/>
                    <a:pt x="77" y="229"/>
                    <a:pt x="77" y="229"/>
                  </a:cubicBezTo>
                  <a:cubicBezTo>
                    <a:pt x="63" y="259"/>
                    <a:pt x="63" y="259"/>
                    <a:pt x="63" y="259"/>
                  </a:cubicBezTo>
                  <a:cubicBezTo>
                    <a:pt x="62" y="263"/>
                    <a:pt x="57" y="268"/>
                    <a:pt x="50" y="268"/>
                  </a:cubicBezTo>
                  <a:cubicBezTo>
                    <a:pt x="8" y="268"/>
                    <a:pt x="8" y="268"/>
                    <a:pt x="8" y="268"/>
                  </a:cubicBezTo>
                  <a:cubicBezTo>
                    <a:pt x="3" y="268"/>
                    <a:pt x="0" y="263"/>
                    <a:pt x="2" y="258"/>
                  </a:cubicBezTo>
                  <a:close/>
                  <a:moveTo>
                    <a:pt x="157" y="177"/>
                  </a:moveTo>
                  <a:cubicBezTo>
                    <a:pt x="128" y="115"/>
                    <a:pt x="128" y="115"/>
                    <a:pt x="128" y="115"/>
                  </a:cubicBezTo>
                  <a:cubicBezTo>
                    <a:pt x="128" y="115"/>
                    <a:pt x="128" y="115"/>
                    <a:pt x="128" y="115"/>
                  </a:cubicBezTo>
                  <a:cubicBezTo>
                    <a:pt x="100" y="177"/>
                    <a:pt x="100" y="177"/>
                    <a:pt x="100" y="177"/>
                  </a:cubicBezTo>
                  <a:lnTo>
                    <a:pt x="157" y="177"/>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6438857" y="2288093"/>
              <a:ext cx="296292" cy="504258"/>
            </a:xfrm>
            <a:custGeom>
              <a:avLst/>
              <a:gdLst>
                <a:gd name="T0" fmla="*/ 0 w 156"/>
                <a:gd name="T1" fmla="*/ 8 h 265"/>
                <a:gd name="T2" fmla="*/ 7 w 156"/>
                <a:gd name="T3" fmla="*/ 0 h 265"/>
                <a:gd name="T4" fmla="*/ 52 w 156"/>
                <a:gd name="T5" fmla="*/ 0 h 265"/>
                <a:gd name="T6" fmla="*/ 59 w 156"/>
                <a:gd name="T7" fmla="*/ 8 h 265"/>
                <a:gd name="T8" fmla="*/ 59 w 156"/>
                <a:gd name="T9" fmla="*/ 209 h 265"/>
                <a:gd name="T10" fmla="*/ 149 w 156"/>
                <a:gd name="T11" fmla="*/ 209 h 265"/>
                <a:gd name="T12" fmla="*/ 156 w 156"/>
                <a:gd name="T13" fmla="*/ 216 h 265"/>
                <a:gd name="T14" fmla="*/ 156 w 156"/>
                <a:gd name="T15" fmla="*/ 258 h 265"/>
                <a:gd name="T16" fmla="*/ 149 w 156"/>
                <a:gd name="T17" fmla="*/ 265 h 265"/>
                <a:gd name="T18" fmla="*/ 7 w 156"/>
                <a:gd name="T19" fmla="*/ 265 h 265"/>
                <a:gd name="T20" fmla="*/ 0 w 156"/>
                <a:gd name="T21" fmla="*/ 258 h 265"/>
                <a:gd name="T22" fmla="*/ 0 w 156"/>
                <a:gd name="T23" fmla="*/ 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65">
                  <a:moveTo>
                    <a:pt x="0" y="8"/>
                  </a:moveTo>
                  <a:cubicBezTo>
                    <a:pt x="0" y="4"/>
                    <a:pt x="3" y="0"/>
                    <a:pt x="7" y="0"/>
                  </a:cubicBezTo>
                  <a:cubicBezTo>
                    <a:pt x="52" y="0"/>
                    <a:pt x="52" y="0"/>
                    <a:pt x="52" y="0"/>
                  </a:cubicBezTo>
                  <a:cubicBezTo>
                    <a:pt x="56" y="0"/>
                    <a:pt x="59" y="4"/>
                    <a:pt x="59" y="8"/>
                  </a:cubicBezTo>
                  <a:cubicBezTo>
                    <a:pt x="59" y="209"/>
                    <a:pt x="59" y="209"/>
                    <a:pt x="59" y="209"/>
                  </a:cubicBezTo>
                  <a:cubicBezTo>
                    <a:pt x="149" y="209"/>
                    <a:pt x="149" y="209"/>
                    <a:pt x="149" y="209"/>
                  </a:cubicBezTo>
                  <a:cubicBezTo>
                    <a:pt x="153" y="209"/>
                    <a:pt x="156" y="213"/>
                    <a:pt x="156" y="216"/>
                  </a:cubicBezTo>
                  <a:cubicBezTo>
                    <a:pt x="156" y="258"/>
                    <a:pt x="156" y="258"/>
                    <a:pt x="156" y="258"/>
                  </a:cubicBezTo>
                  <a:cubicBezTo>
                    <a:pt x="156" y="261"/>
                    <a:pt x="153" y="265"/>
                    <a:pt x="149" y="265"/>
                  </a:cubicBezTo>
                  <a:cubicBezTo>
                    <a:pt x="7" y="265"/>
                    <a:pt x="7" y="265"/>
                    <a:pt x="7" y="265"/>
                  </a:cubicBezTo>
                  <a:cubicBezTo>
                    <a:pt x="3" y="265"/>
                    <a:pt x="0" y="261"/>
                    <a:pt x="0" y="258"/>
                  </a:cubicBezTo>
                  <a:lnTo>
                    <a:pt x="0" y="8"/>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p:cNvSpPr>
            <p:nvPr userDrawn="1"/>
          </p:nvSpPr>
          <p:spPr bwMode="auto">
            <a:xfrm>
              <a:off x="6873257" y="2288093"/>
              <a:ext cx="297095" cy="504258"/>
            </a:xfrm>
            <a:custGeom>
              <a:avLst/>
              <a:gdLst>
                <a:gd name="T0" fmla="*/ 0 w 156"/>
                <a:gd name="T1" fmla="*/ 8 h 265"/>
                <a:gd name="T2" fmla="*/ 7 w 156"/>
                <a:gd name="T3" fmla="*/ 0 h 265"/>
                <a:gd name="T4" fmla="*/ 52 w 156"/>
                <a:gd name="T5" fmla="*/ 0 h 265"/>
                <a:gd name="T6" fmla="*/ 59 w 156"/>
                <a:gd name="T7" fmla="*/ 8 h 265"/>
                <a:gd name="T8" fmla="*/ 59 w 156"/>
                <a:gd name="T9" fmla="*/ 209 h 265"/>
                <a:gd name="T10" fmla="*/ 149 w 156"/>
                <a:gd name="T11" fmla="*/ 209 h 265"/>
                <a:gd name="T12" fmla="*/ 156 w 156"/>
                <a:gd name="T13" fmla="*/ 216 h 265"/>
                <a:gd name="T14" fmla="*/ 156 w 156"/>
                <a:gd name="T15" fmla="*/ 258 h 265"/>
                <a:gd name="T16" fmla="*/ 149 w 156"/>
                <a:gd name="T17" fmla="*/ 265 h 265"/>
                <a:gd name="T18" fmla="*/ 7 w 156"/>
                <a:gd name="T19" fmla="*/ 265 h 265"/>
                <a:gd name="T20" fmla="*/ 0 w 156"/>
                <a:gd name="T21" fmla="*/ 258 h 265"/>
                <a:gd name="T22" fmla="*/ 0 w 156"/>
                <a:gd name="T23" fmla="*/ 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65">
                  <a:moveTo>
                    <a:pt x="0" y="8"/>
                  </a:moveTo>
                  <a:cubicBezTo>
                    <a:pt x="0" y="4"/>
                    <a:pt x="3" y="0"/>
                    <a:pt x="7" y="0"/>
                  </a:cubicBezTo>
                  <a:cubicBezTo>
                    <a:pt x="52" y="0"/>
                    <a:pt x="52" y="0"/>
                    <a:pt x="52" y="0"/>
                  </a:cubicBezTo>
                  <a:cubicBezTo>
                    <a:pt x="56" y="0"/>
                    <a:pt x="59" y="4"/>
                    <a:pt x="59" y="8"/>
                  </a:cubicBezTo>
                  <a:cubicBezTo>
                    <a:pt x="59" y="209"/>
                    <a:pt x="59" y="209"/>
                    <a:pt x="59" y="209"/>
                  </a:cubicBezTo>
                  <a:cubicBezTo>
                    <a:pt x="149" y="209"/>
                    <a:pt x="149" y="209"/>
                    <a:pt x="149" y="209"/>
                  </a:cubicBezTo>
                  <a:cubicBezTo>
                    <a:pt x="153" y="209"/>
                    <a:pt x="156" y="213"/>
                    <a:pt x="156" y="216"/>
                  </a:cubicBezTo>
                  <a:cubicBezTo>
                    <a:pt x="156" y="258"/>
                    <a:pt x="156" y="258"/>
                    <a:pt x="156" y="258"/>
                  </a:cubicBezTo>
                  <a:cubicBezTo>
                    <a:pt x="156" y="261"/>
                    <a:pt x="153" y="265"/>
                    <a:pt x="149" y="265"/>
                  </a:cubicBezTo>
                  <a:cubicBezTo>
                    <a:pt x="7" y="265"/>
                    <a:pt x="7" y="265"/>
                    <a:pt x="7" y="265"/>
                  </a:cubicBezTo>
                  <a:cubicBezTo>
                    <a:pt x="3" y="265"/>
                    <a:pt x="0" y="261"/>
                    <a:pt x="0" y="258"/>
                  </a:cubicBezTo>
                  <a:lnTo>
                    <a:pt x="0" y="8"/>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9" name="Group 38"/>
          <p:cNvGrpSpPr/>
          <p:nvPr userDrawn="1"/>
        </p:nvGrpSpPr>
        <p:grpSpPr>
          <a:xfrm>
            <a:off x="5872770" y="3502167"/>
            <a:ext cx="3891943" cy="517909"/>
            <a:chOff x="5872770" y="3502167"/>
            <a:chExt cx="3891943" cy="517909"/>
          </a:xfrm>
        </p:grpSpPr>
        <p:sp>
          <p:nvSpPr>
            <p:cNvPr id="31" name="Freeform 25"/>
            <p:cNvSpPr>
              <a:spLocks noEditPoints="1"/>
            </p:cNvSpPr>
            <p:nvPr userDrawn="1"/>
          </p:nvSpPr>
          <p:spPr bwMode="auto">
            <a:xfrm>
              <a:off x="5872770" y="3510197"/>
              <a:ext cx="383814" cy="501850"/>
            </a:xfrm>
            <a:custGeom>
              <a:avLst/>
              <a:gdLst>
                <a:gd name="T0" fmla="*/ 0 w 202"/>
                <a:gd name="T1" fmla="*/ 7 h 264"/>
                <a:gd name="T2" fmla="*/ 7 w 202"/>
                <a:gd name="T3" fmla="*/ 0 h 264"/>
                <a:gd name="T4" fmla="*/ 120 w 202"/>
                <a:gd name="T5" fmla="*/ 0 h 264"/>
                <a:gd name="T6" fmla="*/ 202 w 202"/>
                <a:gd name="T7" fmla="*/ 81 h 264"/>
                <a:gd name="T8" fmla="*/ 147 w 202"/>
                <a:gd name="T9" fmla="*/ 157 h 264"/>
                <a:gd name="T10" fmla="*/ 198 w 202"/>
                <a:gd name="T11" fmla="*/ 253 h 264"/>
                <a:gd name="T12" fmla="*/ 192 w 202"/>
                <a:gd name="T13" fmla="*/ 264 h 264"/>
                <a:gd name="T14" fmla="*/ 142 w 202"/>
                <a:gd name="T15" fmla="*/ 264 h 264"/>
                <a:gd name="T16" fmla="*/ 136 w 202"/>
                <a:gd name="T17" fmla="*/ 261 h 264"/>
                <a:gd name="T18" fmla="*/ 85 w 202"/>
                <a:gd name="T19" fmla="*/ 161 h 264"/>
                <a:gd name="T20" fmla="*/ 59 w 202"/>
                <a:gd name="T21" fmla="*/ 161 h 264"/>
                <a:gd name="T22" fmla="*/ 59 w 202"/>
                <a:gd name="T23" fmla="*/ 257 h 264"/>
                <a:gd name="T24" fmla="*/ 52 w 202"/>
                <a:gd name="T25" fmla="*/ 264 h 264"/>
                <a:gd name="T26" fmla="*/ 7 w 202"/>
                <a:gd name="T27" fmla="*/ 264 h 264"/>
                <a:gd name="T28" fmla="*/ 0 w 202"/>
                <a:gd name="T29" fmla="*/ 257 h 264"/>
                <a:gd name="T30" fmla="*/ 0 w 202"/>
                <a:gd name="T31" fmla="*/ 7 h 264"/>
                <a:gd name="T32" fmla="*/ 115 w 202"/>
                <a:gd name="T33" fmla="*/ 113 h 264"/>
                <a:gd name="T34" fmla="*/ 144 w 202"/>
                <a:gd name="T35" fmla="*/ 83 h 264"/>
                <a:gd name="T36" fmla="*/ 115 w 202"/>
                <a:gd name="T37" fmla="*/ 54 h 264"/>
                <a:gd name="T38" fmla="*/ 59 w 202"/>
                <a:gd name="T39" fmla="*/ 54 h 264"/>
                <a:gd name="T40" fmla="*/ 59 w 202"/>
                <a:gd name="T41" fmla="*/ 113 h 264"/>
                <a:gd name="T42" fmla="*/ 115 w 202"/>
                <a:gd name="T43" fmla="*/ 11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2" h="264">
                  <a:moveTo>
                    <a:pt x="0" y="7"/>
                  </a:moveTo>
                  <a:cubicBezTo>
                    <a:pt x="0" y="3"/>
                    <a:pt x="3" y="0"/>
                    <a:pt x="7" y="0"/>
                  </a:cubicBezTo>
                  <a:cubicBezTo>
                    <a:pt x="120" y="0"/>
                    <a:pt x="120" y="0"/>
                    <a:pt x="120" y="0"/>
                  </a:cubicBezTo>
                  <a:cubicBezTo>
                    <a:pt x="168" y="0"/>
                    <a:pt x="202" y="36"/>
                    <a:pt x="202" y="81"/>
                  </a:cubicBezTo>
                  <a:cubicBezTo>
                    <a:pt x="202" y="116"/>
                    <a:pt x="182" y="144"/>
                    <a:pt x="147" y="157"/>
                  </a:cubicBezTo>
                  <a:cubicBezTo>
                    <a:pt x="198" y="253"/>
                    <a:pt x="198" y="253"/>
                    <a:pt x="198" y="253"/>
                  </a:cubicBezTo>
                  <a:cubicBezTo>
                    <a:pt x="201" y="258"/>
                    <a:pt x="198" y="264"/>
                    <a:pt x="192" y="264"/>
                  </a:cubicBezTo>
                  <a:cubicBezTo>
                    <a:pt x="142" y="264"/>
                    <a:pt x="142" y="264"/>
                    <a:pt x="142" y="264"/>
                  </a:cubicBezTo>
                  <a:cubicBezTo>
                    <a:pt x="139" y="264"/>
                    <a:pt x="136" y="262"/>
                    <a:pt x="136" y="261"/>
                  </a:cubicBezTo>
                  <a:cubicBezTo>
                    <a:pt x="85" y="161"/>
                    <a:pt x="85" y="161"/>
                    <a:pt x="85" y="161"/>
                  </a:cubicBezTo>
                  <a:cubicBezTo>
                    <a:pt x="59" y="161"/>
                    <a:pt x="59" y="161"/>
                    <a:pt x="59" y="161"/>
                  </a:cubicBezTo>
                  <a:cubicBezTo>
                    <a:pt x="59" y="257"/>
                    <a:pt x="59" y="257"/>
                    <a:pt x="59" y="257"/>
                  </a:cubicBezTo>
                  <a:cubicBezTo>
                    <a:pt x="59" y="261"/>
                    <a:pt x="56" y="264"/>
                    <a:pt x="52" y="264"/>
                  </a:cubicBezTo>
                  <a:cubicBezTo>
                    <a:pt x="7" y="264"/>
                    <a:pt x="7" y="264"/>
                    <a:pt x="7" y="264"/>
                  </a:cubicBezTo>
                  <a:cubicBezTo>
                    <a:pt x="3" y="264"/>
                    <a:pt x="0" y="261"/>
                    <a:pt x="0" y="257"/>
                  </a:cubicBezTo>
                  <a:lnTo>
                    <a:pt x="0" y="7"/>
                  </a:lnTo>
                  <a:close/>
                  <a:moveTo>
                    <a:pt x="115" y="113"/>
                  </a:moveTo>
                  <a:cubicBezTo>
                    <a:pt x="131" y="113"/>
                    <a:pt x="144" y="100"/>
                    <a:pt x="144" y="83"/>
                  </a:cubicBezTo>
                  <a:cubicBezTo>
                    <a:pt x="144" y="65"/>
                    <a:pt x="131" y="54"/>
                    <a:pt x="115" y="54"/>
                  </a:cubicBezTo>
                  <a:cubicBezTo>
                    <a:pt x="59" y="54"/>
                    <a:pt x="59" y="54"/>
                    <a:pt x="59" y="54"/>
                  </a:cubicBezTo>
                  <a:cubicBezTo>
                    <a:pt x="59" y="113"/>
                    <a:pt x="59" y="113"/>
                    <a:pt x="59" y="113"/>
                  </a:cubicBezTo>
                  <a:lnTo>
                    <a:pt x="115" y="113"/>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6389073" y="3502167"/>
              <a:ext cx="514697" cy="517909"/>
            </a:xfrm>
            <a:custGeom>
              <a:avLst/>
              <a:gdLst>
                <a:gd name="T0" fmla="*/ 135 w 271"/>
                <a:gd name="T1" fmla="*/ 0 h 272"/>
                <a:gd name="T2" fmla="*/ 271 w 271"/>
                <a:gd name="T3" fmla="*/ 136 h 272"/>
                <a:gd name="T4" fmla="*/ 135 w 271"/>
                <a:gd name="T5" fmla="*/ 272 h 272"/>
                <a:gd name="T6" fmla="*/ 0 w 271"/>
                <a:gd name="T7" fmla="*/ 136 h 272"/>
                <a:gd name="T8" fmla="*/ 135 w 271"/>
                <a:gd name="T9" fmla="*/ 0 h 272"/>
                <a:gd name="T10" fmla="*/ 135 w 271"/>
                <a:gd name="T11" fmla="*/ 212 h 272"/>
                <a:gd name="T12" fmla="*/ 211 w 271"/>
                <a:gd name="T13" fmla="*/ 136 h 272"/>
                <a:gd name="T14" fmla="*/ 135 w 271"/>
                <a:gd name="T15" fmla="*/ 60 h 272"/>
                <a:gd name="T16" fmla="*/ 60 w 271"/>
                <a:gd name="T17" fmla="*/ 136 h 272"/>
                <a:gd name="T18" fmla="*/ 135 w 271"/>
                <a:gd name="T19" fmla="*/ 212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1" h="272">
                  <a:moveTo>
                    <a:pt x="135" y="0"/>
                  </a:moveTo>
                  <a:cubicBezTo>
                    <a:pt x="211" y="0"/>
                    <a:pt x="271" y="61"/>
                    <a:pt x="271" y="136"/>
                  </a:cubicBezTo>
                  <a:cubicBezTo>
                    <a:pt x="271" y="212"/>
                    <a:pt x="211" y="272"/>
                    <a:pt x="135" y="272"/>
                  </a:cubicBezTo>
                  <a:cubicBezTo>
                    <a:pt x="60" y="272"/>
                    <a:pt x="0" y="212"/>
                    <a:pt x="0" y="136"/>
                  </a:cubicBezTo>
                  <a:cubicBezTo>
                    <a:pt x="0" y="61"/>
                    <a:pt x="60" y="0"/>
                    <a:pt x="135" y="0"/>
                  </a:cubicBezTo>
                  <a:close/>
                  <a:moveTo>
                    <a:pt x="135" y="212"/>
                  </a:moveTo>
                  <a:cubicBezTo>
                    <a:pt x="177" y="212"/>
                    <a:pt x="211" y="178"/>
                    <a:pt x="211" y="136"/>
                  </a:cubicBezTo>
                  <a:cubicBezTo>
                    <a:pt x="211" y="95"/>
                    <a:pt x="177" y="60"/>
                    <a:pt x="135" y="60"/>
                  </a:cubicBezTo>
                  <a:cubicBezTo>
                    <a:pt x="94" y="60"/>
                    <a:pt x="60" y="95"/>
                    <a:pt x="60" y="136"/>
                  </a:cubicBezTo>
                  <a:cubicBezTo>
                    <a:pt x="60" y="178"/>
                    <a:pt x="94" y="212"/>
                    <a:pt x="135" y="212"/>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7"/>
            <p:cNvSpPr>
              <a:spLocks/>
            </p:cNvSpPr>
            <p:nvPr userDrawn="1"/>
          </p:nvSpPr>
          <p:spPr bwMode="auto">
            <a:xfrm>
              <a:off x="7059544" y="3510197"/>
              <a:ext cx="408706" cy="509879"/>
            </a:xfrm>
            <a:custGeom>
              <a:avLst/>
              <a:gdLst>
                <a:gd name="T0" fmla="*/ 0 w 215"/>
                <a:gd name="T1" fmla="*/ 7 h 268"/>
                <a:gd name="T2" fmla="*/ 7 w 215"/>
                <a:gd name="T3" fmla="*/ 0 h 268"/>
                <a:gd name="T4" fmla="*/ 54 w 215"/>
                <a:gd name="T5" fmla="*/ 0 h 268"/>
                <a:gd name="T6" fmla="*/ 61 w 215"/>
                <a:gd name="T7" fmla="*/ 7 h 268"/>
                <a:gd name="T8" fmla="*/ 61 w 215"/>
                <a:gd name="T9" fmla="*/ 165 h 268"/>
                <a:gd name="T10" fmla="*/ 107 w 215"/>
                <a:gd name="T11" fmla="*/ 208 h 268"/>
                <a:gd name="T12" fmla="*/ 155 w 215"/>
                <a:gd name="T13" fmla="*/ 165 h 268"/>
                <a:gd name="T14" fmla="*/ 155 w 215"/>
                <a:gd name="T15" fmla="*/ 7 h 268"/>
                <a:gd name="T16" fmla="*/ 162 w 215"/>
                <a:gd name="T17" fmla="*/ 0 h 268"/>
                <a:gd name="T18" fmla="*/ 208 w 215"/>
                <a:gd name="T19" fmla="*/ 0 h 268"/>
                <a:gd name="T20" fmla="*/ 215 w 215"/>
                <a:gd name="T21" fmla="*/ 7 h 268"/>
                <a:gd name="T22" fmla="*/ 215 w 215"/>
                <a:gd name="T23" fmla="*/ 168 h 268"/>
                <a:gd name="T24" fmla="*/ 107 w 215"/>
                <a:gd name="T25" fmla="*/ 268 h 268"/>
                <a:gd name="T26" fmla="*/ 0 w 215"/>
                <a:gd name="T27" fmla="*/ 168 h 268"/>
                <a:gd name="T28" fmla="*/ 0 w 215"/>
                <a:gd name="T29" fmla="*/ 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5" h="268">
                  <a:moveTo>
                    <a:pt x="0" y="7"/>
                  </a:moveTo>
                  <a:cubicBezTo>
                    <a:pt x="0" y="3"/>
                    <a:pt x="3" y="0"/>
                    <a:pt x="7" y="0"/>
                  </a:cubicBezTo>
                  <a:cubicBezTo>
                    <a:pt x="54" y="0"/>
                    <a:pt x="54" y="0"/>
                    <a:pt x="54" y="0"/>
                  </a:cubicBezTo>
                  <a:cubicBezTo>
                    <a:pt x="58" y="0"/>
                    <a:pt x="61" y="3"/>
                    <a:pt x="61" y="7"/>
                  </a:cubicBezTo>
                  <a:cubicBezTo>
                    <a:pt x="61" y="165"/>
                    <a:pt x="61" y="165"/>
                    <a:pt x="61" y="165"/>
                  </a:cubicBezTo>
                  <a:cubicBezTo>
                    <a:pt x="61" y="192"/>
                    <a:pt x="81" y="208"/>
                    <a:pt x="107" y="208"/>
                  </a:cubicBezTo>
                  <a:cubicBezTo>
                    <a:pt x="135" y="208"/>
                    <a:pt x="155" y="192"/>
                    <a:pt x="155" y="165"/>
                  </a:cubicBezTo>
                  <a:cubicBezTo>
                    <a:pt x="155" y="7"/>
                    <a:pt x="155" y="7"/>
                    <a:pt x="155" y="7"/>
                  </a:cubicBezTo>
                  <a:cubicBezTo>
                    <a:pt x="155" y="3"/>
                    <a:pt x="158" y="0"/>
                    <a:pt x="162" y="0"/>
                  </a:cubicBezTo>
                  <a:cubicBezTo>
                    <a:pt x="208" y="0"/>
                    <a:pt x="208" y="0"/>
                    <a:pt x="208" y="0"/>
                  </a:cubicBezTo>
                  <a:cubicBezTo>
                    <a:pt x="212" y="0"/>
                    <a:pt x="215" y="3"/>
                    <a:pt x="215" y="7"/>
                  </a:cubicBezTo>
                  <a:cubicBezTo>
                    <a:pt x="215" y="168"/>
                    <a:pt x="215" y="168"/>
                    <a:pt x="215" y="168"/>
                  </a:cubicBezTo>
                  <a:cubicBezTo>
                    <a:pt x="215" y="225"/>
                    <a:pt x="167" y="268"/>
                    <a:pt x="107" y="268"/>
                  </a:cubicBezTo>
                  <a:cubicBezTo>
                    <a:pt x="48" y="268"/>
                    <a:pt x="0" y="225"/>
                    <a:pt x="0" y="168"/>
                  </a:cubicBezTo>
                  <a:lnTo>
                    <a:pt x="0" y="7"/>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7656143" y="3502167"/>
              <a:ext cx="431189" cy="517909"/>
            </a:xfrm>
            <a:custGeom>
              <a:avLst/>
              <a:gdLst>
                <a:gd name="T0" fmla="*/ 0 w 227"/>
                <a:gd name="T1" fmla="*/ 7 h 272"/>
                <a:gd name="T2" fmla="*/ 7 w 227"/>
                <a:gd name="T3" fmla="*/ 0 h 272"/>
                <a:gd name="T4" fmla="*/ 13 w 227"/>
                <a:gd name="T5" fmla="*/ 0 h 272"/>
                <a:gd name="T6" fmla="*/ 22 w 227"/>
                <a:gd name="T7" fmla="*/ 6 h 272"/>
                <a:gd name="T8" fmla="*/ 167 w 227"/>
                <a:gd name="T9" fmla="*/ 145 h 272"/>
                <a:gd name="T10" fmla="*/ 168 w 227"/>
                <a:gd name="T11" fmla="*/ 145 h 272"/>
                <a:gd name="T12" fmla="*/ 168 w 227"/>
                <a:gd name="T13" fmla="*/ 11 h 272"/>
                <a:gd name="T14" fmla="*/ 175 w 227"/>
                <a:gd name="T15" fmla="*/ 4 h 272"/>
                <a:gd name="T16" fmla="*/ 220 w 227"/>
                <a:gd name="T17" fmla="*/ 4 h 272"/>
                <a:gd name="T18" fmla="*/ 227 w 227"/>
                <a:gd name="T19" fmla="*/ 11 h 272"/>
                <a:gd name="T20" fmla="*/ 227 w 227"/>
                <a:gd name="T21" fmla="*/ 265 h 272"/>
                <a:gd name="T22" fmla="*/ 220 w 227"/>
                <a:gd name="T23" fmla="*/ 272 h 272"/>
                <a:gd name="T24" fmla="*/ 216 w 227"/>
                <a:gd name="T25" fmla="*/ 272 h 272"/>
                <a:gd name="T26" fmla="*/ 207 w 227"/>
                <a:gd name="T27" fmla="*/ 268 h 272"/>
                <a:gd name="T28" fmla="*/ 60 w 227"/>
                <a:gd name="T29" fmla="*/ 120 h 272"/>
                <a:gd name="T30" fmla="*/ 60 w 227"/>
                <a:gd name="T31" fmla="*/ 120 h 272"/>
                <a:gd name="T32" fmla="*/ 60 w 227"/>
                <a:gd name="T33" fmla="*/ 261 h 272"/>
                <a:gd name="T34" fmla="*/ 52 w 227"/>
                <a:gd name="T35" fmla="*/ 268 h 272"/>
                <a:gd name="T36" fmla="*/ 8 w 227"/>
                <a:gd name="T37" fmla="*/ 268 h 272"/>
                <a:gd name="T38" fmla="*/ 0 w 227"/>
                <a:gd name="T39" fmla="*/ 261 h 272"/>
                <a:gd name="T40" fmla="*/ 0 w 227"/>
                <a:gd name="T41" fmla="*/ 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7" h="272">
                  <a:moveTo>
                    <a:pt x="0" y="7"/>
                  </a:moveTo>
                  <a:cubicBezTo>
                    <a:pt x="0" y="3"/>
                    <a:pt x="3" y="0"/>
                    <a:pt x="7" y="0"/>
                  </a:cubicBezTo>
                  <a:cubicBezTo>
                    <a:pt x="13" y="0"/>
                    <a:pt x="13" y="0"/>
                    <a:pt x="13" y="0"/>
                  </a:cubicBezTo>
                  <a:cubicBezTo>
                    <a:pt x="17" y="0"/>
                    <a:pt x="19" y="3"/>
                    <a:pt x="22" y="6"/>
                  </a:cubicBezTo>
                  <a:cubicBezTo>
                    <a:pt x="167" y="145"/>
                    <a:pt x="167" y="145"/>
                    <a:pt x="167" y="145"/>
                  </a:cubicBezTo>
                  <a:cubicBezTo>
                    <a:pt x="168" y="145"/>
                    <a:pt x="168" y="145"/>
                    <a:pt x="168" y="145"/>
                  </a:cubicBezTo>
                  <a:cubicBezTo>
                    <a:pt x="168" y="11"/>
                    <a:pt x="168" y="11"/>
                    <a:pt x="168" y="11"/>
                  </a:cubicBezTo>
                  <a:cubicBezTo>
                    <a:pt x="168" y="7"/>
                    <a:pt x="171" y="4"/>
                    <a:pt x="175" y="4"/>
                  </a:cubicBezTo>
                  <a:cubicBezTo>
                    <a:pt x="220" y="4"/>
                    <a:pt x="220" y="4"/>
                    <a:pt x="220" y="4"/>
                  </a:cubicBezTo>
                  <a:cubicBezTo>
                    <a:pt x="224" y="4"/>
                    <a:pt x="227" y="7"/>
                    <a:pt x="227" y="11"/>
                  </a:cubicBezTo>
                  <a:cubicBezTo>
                    <a:pt x="227" y="265"/>
                    <a:pt x="227" y="265"/>
                    <a:pt x="227" y="265"/>
                  </a:cubicBezTo>
                  <a:cubicBezTo>
                    <a:pt x="227" y="270"/>
                    <a:pt x="224" y="272"/>
                    <a:pt x="220" y="272"/>
                  </a:cubicBezTo>
                  <a:cubicBezTo>
                    <a:pt x="216" y="272"/>
                    <a:pt x="216" y="272"/>
                    <a:pt x="216" y="272"/>
                  </a:cubicBezTo>
                  <a:cubicBezTo>
                    <a:pt x="213" y="272"/>
                    <a:pt x="210" y="271"/>
                    <a:pt x="207" y="268"/>
                  </a:cubicBezTo>
                  <a:cubicBezTo>
                    <a:pt x="60" y="120"/>
                    <a:pt x="60" y="120"/>
                    <a:pt x="60" y="120"/>
                  </a:cubicBezTo>
                  <a:cubicBezTo>
                    <a:pt x="60" y="120"/>
                    <a:pt x="60" y="120"/>
                    <a:pt x="60" y="120"/>
                  </a:cubicBezTo>
                  <a:cubicBezTo>
                    <a:pt x="60" y="261"/>
                    <a:pt x="60" y="261"/>
                    <a:pt x="60" y="261"/>
                  </a:cubicBezTo>
                  <a:cubicBezTo>
                    <a:pt x="60" y="265"/>
                    <a:pt x="57" y="268"/>
                    <a:pt x="52" y="268"/>
                  </a:cubicBezTo>
                  <a:cubicBezTo>
                    <a:pt x="8" y="268"/>
                    <a:pt x="8" y="268"/>
                    <a:pt x="8" y="268"/>
                  </a:cubicBezTo>
                  <a:cubicBezTo>
                    <a:pt x="4" y="268"/>
                    <a:pt x="0" y="265"/>
                    <a:pt x="0" y="261"/>
                  </a:cubicBezTo>
                  <a:lnTo>
                    <a:pt x="0" y="7"/>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noEditPoints="1"/>
            </p:cNvSpPr>
            <p:nvPr userDrawn="1"/>
          </p:nvSpPr>
          <p:spPr bwMode="auto">
            <a:xfrm>
              <a:off x="8279239" y="3510197"/>
              <a:ext cx="440825" cy="501850"/>
            </a:xfrm>
            <a:custGeom>
              <a:avLst/>
              <a:gdLst>
                <a:gd name="T0" fmla="*/ 0 w 232"/>
                <a:gd name="T1" fmla="*/ 7 h 264"/>
                <a:gd name="T2" fmla="*/ 7 w 232"/>
                <a:gd name="T3" fmla="*/ 0 h 264"/>
                <a:gd name="T4" fmla="*/ 99 w 232"/>
                <a:gd name="T5" fmla="*/ 0 h 264"/>
                <a:gd name="T6" fmla="*/ 232 w 232"/>
                <a:gd name="T7" fmla="*/ 132 h 264"/>
                <a:gd name="T8" fmla="*/ 99 w 232"/>
                <a:gd name="T9" fmla="*/ 264 h 264"/>
                <a:gd name="T10" fmla="*/ 7 w 232"/>
                <a:gd name="T11" fmla="*/ 264 h 264"/>
                <a:gd name="T12" fmla="*/ 0 w 232"/>
                <a:gd name="T13" fmla="*/ 257 h 264"/>
                <a:gd name="T14" fmla="*/ 0 w 232"/>
                <a:gd name="T15" fmla="*/ 7 h 264"/>
                <a:gd name="T16" fmla="*/ 99 w 232"/>
                <a:gd name="T17" fmla="*/ 208 h 264"/>
                <a:gd name="T18" fmla="*/ 169 w 232"/>
                <a:gd name="T19" fmla="*/ 132 h 264"/>
                <a:gd name="T20" fmla="*/ 99 w 232"/>
                <a:gd name="T21" fmla="*/ 55 h 264"/>
                <a:gd name="T22" fmla="*/ 59 w 232"/>
                <a:gd name="T23" fmla="*/ 55 h 264"/>
                <a:gd name="T24" fmla="*/ 59 w 232"/>
                <a:gd name="T25" fmla="*/ 208 h 264"/>
                <a:gd name="T26" fmla="*/ 99 w 232"/>
                <a:gd name="T27" fmla="*/ 20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264">
                  <a:moveTo>
                    <a:pt x="0" y="7"/>
                  </a:moveTo>
                  <a:cubicBezTo>
                    <a:pt x="0" y="3"/>
                    <a:pt x="3" y="0"/>
                    <a:pt x="7" y="0"/>
                  </a:cubicBezTo>
                  <a:cubicBezTo>
                    <a:pt x="99" y="0"/>
                    <a:pt x="99" y="0"/>
                    <a:pt x="99" y="0"/>
                  </a:cubicBezTo>
                  <a:cubicBezTo>
                    <a:pt x="172" y="0"/>
                    <a:pt x="232" y="59"/>
                    <a:pt x="232" y="132"/>
                  </a:cubicBezTo>
                  <a:cubicBezTo>
                    <a:pt x="232" y="205"/>
                    <a:pt x="172" y="264"/>
                    <a:pt x="99" y="264"/>
                  </a:cubicBezTo>
                  <a:cubicBezTo>
                    <a:pt x="7" y="264"/>
                    <a:pt x="7" y="264"/>
                    <a:pt x="7" y="264"/>
                  </a:cubicBezTo>
                  <a:cubicBezTo>
                    <a:pt x="3" y="264"/>
                    <a:pt x="0" y="261"/>
                    <a:pt x="0" y="257"/>
                  </a:cubicBezTo>
                  <a:lnTo>
                    <a:pt x="0" y="7"/>
                  </a:lnTo>
                  <a:close/>
                  <a:moveTo>
                    <a:pt x="99" y="208"/>
                  </a:moveTo>
                  <a:cubicBezTo>
                    <a:pt x="142" y="208"/>
                    <a:pt x="169" y="175"/>
                    <a:pt x="169" y="132"/>
                  </a:cubicBezTo>
                  <a:cubicBezTo>
                    <a:pt x="169" y="89"/>
                    <a:pt x="142" y="55"/>
                    <a:pt x="99" y="55"/>
                  </a:cubicBezTo>
                  <a:cubicBezTo>
                    <a:pt x="59" y="55"/>
                    <a:pt x="59" y="55"/>
                    <a:pt x="59" y="55"/>
                  </a:cubicBezTo>
                  <a:cubicBezTo>
                    <a:pt x="59" y="208"/>
                    <a:pt x="59" y="208"/>
                    <a:pt x="59" y="208"/>
                  </a:cubicBezTo>
                  <a:lnTo>
                    <a:pt x="99" y="208"/>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0"/>
            <p:cNvSpPr>
              <a:spLocks/>
            </p:cNvSpPr>
            <p:nvPr userDrawn="1"/>
          </p:nvSpPr>
          <p:spPr bwMode="auto">
            <a:xfrm>
              <a:off x="8881458" y="3510197"/>
              <a:ext cx="324395" cy="501850"/>
            </a:xfrm>
            <a:custGeom>
              <a:avLst/>
              <a:gdLst>
                <a:gd name="T0" fmla="*/ 0 w 171"/>
                <a:gd name="T1" fmla="*/ 7 h 264"/>
                <a:gd name="T2" fmla="*/ 7 w 171"/>
                <a:gd name="T3" fmla="*/ 0 h 264"/>
                <a:gd name="T4" fmla="*/ 163 w 171"/>
                <a:gd name="T5" fmla="*/ 0 h 264"/>
                <a:gd name="T6" fmla="*/ 171 w 171"/>
                <a:gd name="T7" fmla="*/ 7 h 264"/>
                <a:gd name="T8" fmla="*/ 171 w 171"/>
                <a:gd name="T9" fmla="*/ 48 h 264"/>
                <a:gd name="T10" fmla="*/ 163 w 171"/>
                <a:gd name="T11" fmla="*/ 55 h 264"/>
                <a:gd name="T12" fmla="*/ 59 w 171"/>
                <a:gd name="T13" fmla="*/ 55 h 264"/>
                <a:gd name="T14" fmla="*/ 59 w 171"/>
                <a:gd name="T15" fmla="*/ 102 h 264"/>
                <a:gd name="T16" fmla="*/ 145 w 171"/>
                <a:gd name="T17" fmla="*/ 102 h 264"/>
                <a:gd name="T18" fmla="*/ 152 w 171"/>
                <a:gd name="T19" fmla="*/ 109 h 264"/>
                <a:gd name="T20" fmla="*/ 152 w 171"/>
                <a:gd name="T21" fmla="*/ 151 h 264"/>
                <a:gd name="T22" fmla="*/ 145 w 171"/>
                <a:gd name="T23" fmla="*/ 158 h 264"/>
                <a:gd name="T24" fmla="*/ 59 w 171"/>
                <a:gd name="T25" fmla="*/ 158 h 264"/>
                <a:gd name="T26" fmla="*/ 59 w 171"/>
                <a:gd name="T27" fmla="*/ 209 h 264"/>
                <a:gd name="T28" fmla="*/ 163 w 171"/>
                <a:gd name="T29" fmla="*/ 209 h 264"/>
                <a:gd name="T30" fmla="*/ 171 w 171"/>
                <a:gd name="T31" fmla="*/ 216 h 264"/>
                <a:gd name="T32" fmla="*/ 171 w 171"/>
                <a:gd name="T33" fmla="*/ 257 h 264"/>
                <a:gd name="T34" fmla="*/ 163 w 171"/>
                <a:gd name="T35" fmla="*/ 264 h 264"/>
                <a:gd name="T36" fmla="*/ 7 w 171"/>
                <a:gd name="T37" fmla="*/ 264 h 264"/>
                <a:gd name="T38" fmla="*/ 0 w 171"/>
                <a:gd name="T39" fmla="*/ 257 h 264"/>
                <a:gd name="T40" fmla="*/ 0 w 171"/>
                <a:gd name="T41" fmla="*/ 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1" h="264">
                  <a:moveTo>
                    <a:pt x="0" y="7"/>
                  </a:moveTo>
                  <a:cubicBezTo>
                    <a:pt x="0" y="3"/>
                    <a:pt x="3" y="0"/>
                    <a:pt x="7" y="0"/>
                  </a:cubicBezTo>
                  <a:cubicBezTo>
                    <a:pt x="163" y="0"/>
                    <a:pt x="163" y="0"/>
                    <a:pt x="163" y="0"/>
                  </a:cubicBezTo>
                  <a:cubicBezTo>
                    <a:pt x="167" y="0"/>
                    <a:pt x="171" y="3"/>
                    <a:pt x="171" y="7"/>
                  </a:cubicBezTo>
                  <a:cubicBezTo>
                    <a:pt x="171" y="48"/>
                    <a:pt x="171" y="48"/>
                    <a:pt x="171" y="48"/>
                  </a:cubicBezTo>
                  <a:cubicBezTo>
                    <a:pt x="171" y="52"/>
                    <a:pt x="167" y="55"/>
                    <a:pt x="163" y="55"/>
                  </a:cubicBezTo>
                  <a:cubicBezTo>
                    <a:pt x="59" y="55"/>
                    <a:pt x="59" y="55"/>
                    <a:pt x="59" y="55"/>
                  </a:cubicBezTo>
                  <a:cubicBezTo>
                    <a:pt x="59" y="102"/>
                    <a:pt x="59" y="102"/>
                    <a:pt x="59" y="102"/>
                  </a:cubicBezTo>
                  <a:cubicBezTo>
                    <a:pt x="145" y="102"/>
                    <a:pt x="145" y="102"/>
                    <a:pt x="145" y="102"/>
                  </a:cubicBezTo>
                  <a:cubicBezTo>
                    <a:pt x="149" y="102"/>
                    <a:pt x="152" y="106"/>
                    <a:pt x="152" y="109"/>
                  </a:cubicBezTo>
                  <a:cubicBezTo>
                    <a:pt x="152" y="151"/>
                    <a:pt x="152" y="151"/>
                    <a:pt x="152" y="151"/>
                  </a:cubicBezTo>
                  <a:cubicBezTo>
                    <a:pt x="152" y="155"/>
                    <a:pt x="149" y="158"/>
                    <a:pt x="145" y="158"/>
                  </a:cubicBezTo>
                  <a:cubicBezTo>
                    <a:pt x="59" y="158"/>
                    <a:pt x="59" y="158"/>
                    <a:pt x="59" y="158"/>
                  </a:cubicBezTo>
                  <a:cubicBezTo>
                    <a:pt x="59" y="209"/>
                    <a:pt x="59" y="209"/>
                    <a:pt x="59" y="209"/>
                  </a:cubicBezTo>
                  <a:cubicBezTo>
                    <a:pt x="163" y="209"/>
                    <a:pt x="163" y="209"/>
                    <a:pt x="163" y="209"/>
                  </a:cubicBezTo>
                  <a:cubicBezTo>
                    <a:pt x="167" y="209"/>
                    <a:pt x="171" y="212"/>
                    <a:pt x="171" y="216"/>
                  </a:cubicBezTo>
                  <a:cubicBezTo>
                    <a:pt x="171" y="257"/>
                    <a:pt x="171" y="257"/>
                    <a:pt x="171" y="257"/>
                  </a:cubicBezTo>
                  <a:cubicBezTo>
                    <a:pt x="171" y="261"/>
                    <a:pt x="167" y="264"/>
                    <a:pt x="163" y="264"/>
                  </a:cubicBezTo>
                  <a:cubicBezTo>
                    <a:pt x="7" y="264"/>
                    <a:pt x="7" y="264"/>
                    <a:pt x="7" y="264"/>
                  </a:cubicBezTo>
                  <a:cubicBezTo>
                    <a:pt x="3" y="264"/>
                    <a:pt x="0" y="261"/>
                    <a:pt x="0" y="257"/>
                  </a:cubicBezTo>
                  <a:lnTo>
                    <a:pt x="0" y="7"/>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1"/>
            <p:cNvSpPr>
              <a:spLocks noEditPoints="1"/>
            </p:cNvSpPr>
            <p:nvPr userDrawn="1"/>
          </p:nvSpPr>
          <p:spPr bwMode="auto">
            <a:xfrm>
              <a:off x="9379293" y="3510197"/>
              <a:ext cx="385420" cy="501850"/>
            </a:xfrm>
            <a:custGeom>
              <a:avLst/>
              <a:gdLst>
                <a:gd name="T0" fmla="*/ 0 w 203"/>
                <a:gd name="T1" fmla="*/ 7 h 264"/>
                <a:gd name="T2" fmla="*/ 7 w 203"/>
                <a:gd name="T3" fmla="*/ 0 h 264"/>
                <a:gd name="T4" fmla="*/ 120 w 203"/>
                <a:gd name="T5" fmla="*/ 0 h 264"/>
                <a:gd name="T6" fmla="*/ 203 w 203"/>
                <a:gd name="T7" fmla="*/ 81 h 264"/>
                <a:gd name="T8" fmla="*/ 147 w 203"/>
                <a:gd name="T9" fmla="*/ 157 h 264"/>
                <a:gd name="T10" fmla="*/ 199 w 203"/>
                <a:gd name="T11" fmla="*/ 253 h 264"/>
                <a:gd name="T12" fmla="*/ 192 w 203"/>
                <a:gd name="T13" fmla="*/ 264 h 264"/>
                <a:gd name="T14" fmla="*/ 142 w 203"/>
                <a:gd name="T15" fmla="*/ 264 h 264"/>
                <a:gd name="T16" fmla="*/ 136 w 203"/>
                <a:gd name="T17" fmla="*/ 261 h 264"/>
                <a:gd name="T18" fmla="*/ 86 w 203"/>
                <a:gd name="T19" fmla="*/ 161 h 264"/>
                <a:gd name="T20" fmla="*/ 60 w 203"/>
                <a:gd name="T21" fmla="*/ 161 h 264"/>
                <a:gd name="T22" fmla="*/ 60 w 203"/>
                <a:gd name="T23" fmla="*/ 257 h 264"/>
                <a:gd name="T24" fmla="*/ 52 w 203"/>
                <a:gd name="T25" fmla="*/ 264 h 264"/>
                <a:gd name="T26" fmla="*/ 7 w 203"/>
                <a:gd name="T27" fmla="*/ 264 h 264"/>
                <a:gd name="T28" fmla="*/ 0 w 203"/>
                <a:gd name="T29" fmla="*/ 257 h 264"/>
                <a:gd name="T30" fmla="*/ 0 w 203"/>
                <a:gd name="T31" fmla="*/ 7 h 264"/>
                <a:gd name="T32" fmla="*/ 116 w 203"/>
                <a:gd name="T33" fmla="*/ 113 h 264"/>
                <a:gd name="T34" fmla="*/ 144 w 203"/>
                <a:gd name="T35" fmla="*/ 83 h 264"/>
                <a:gd name="T36" fmla="*/ 116 w 203"/>
                <a:gd name="T37" fmla="*/ 54 h 264"/>
                <a:gd name="T38" fmla="*/ 60 w 203"/>
                <a:gd name="T39" fmla="*/ 54 h 264"/>
                <a:gd name="T40" fmla="*/ 60 w 203"/>
                <a:gd name="T41" fmla="*/ 113 h 264"/>
                <a:gd name="T42" fmla="*/ 116 w 203"/>
                <a:gd name="T43" fmla="*/ 11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264">
                  <a:moveTo>
                    <a:pt x="0" y="7"/>
                  </a:moveTo>
                  <a:cubicBezTo>
                    <a:pt x="0" y="3"/>
                    <a:pt x="3" y="0"/>
                    <a:pt x="7" y="0"/>
                  </a:cubicBezTo>
                  <a:cubicBezTo>
                    <a:pt x="120" y="0"/>
                    <a:pt x="120" y="0"/>
                    <a:pt x="120" y="0"/>
                  </a:cubicBezTo>
                  <a:cubicBezTo>
                    <a:pt x="168" y="0"/>
                    <a:pt x="203" y="36"/>
                    <a:pt x="203" y="81"/>
                  </a:cubicBezTo>
                  <a:cubicBezTo>
                    <a:pt x="203" y="116"/>
                    <a:pt x="182" y="144"/>
                    <a:pt x="147" y="157"/>
                  </a:cubicBezTo>
                  <a:cubicBezTo>
                    <a:pt x="199" y="253"/>
                    <a:pt x="199" y="253"/>
                    <a:pt x="199" y="253"/>
                  </a:cubicBezTo>
                  <a:cubicBezTo>
                    <a:pt x="201" y="258"/>
                    <a:pt x="199" y="264"/>
                    <a:pt x="192" y="264"/>
                  </a:cubicBezTo>
                  <a:cubicBezTo>
                    <a:pt x="142" y="264"/>
                    <a:pt x="142" y="264"/>
                    <a:pt x="142" y="264"/>
                  </a:cubicBezTo>
                  <a:cubicBezTo>
                    <a:pt x="139" y="264"/>
                    <a:pt x="137" y="262"/>
                    <a:pt x="136" y="261"/>
                  </a:cubicBezTo>
                  <a:cubicBezTo>
                    <a:pt x="86" y="161"/>
                    <a:pt x="86" y="161"/>
                    <a:pt x="86" y="161"/>
                  </a:cubicBezTo>
                  <a:cubicBezTo>
                    <a:pt x="60" y="161"/>
                    <a:pt x="60" y="161"/>
                    <a:pt x="60" y="161"/>
                  </a:cubicBezTo>
                  <a:cubicBezTo>
                    <a:pt x="60" y="257"/>
                    <a:pt x="60" y="257"/>
                    <a:pt x="60" y="257"/>
                  </a:cubicBezTo>
                  <a:cubicBezTo>
                    <a:pt x="60" y="261"/>
                    <a:pt x="56" y="264"/>
                    <a:pt x="52" y="264"/>
                  </a:cubicBezTo>
                  <a:cubicBezTo>
                    <a:pt x="7" y="264"/>
                    <a:pt x="7" y="264"/>
                    <a:pt x="7" y="264"/>
                  </a:cubicBezTo>
                  <a:cubicBezTo>
                    <a:pt x="3" y="264"/>
                    <a:pt x="0" y="261"/>
                    <a:pt x="0" y="257"/>
                  </a:cubicBezTo>
                  <a:lnTo>
                    <a:pt x="0" y="7"/>
                  </a:lnTo>
                  <a:close/>
                  <a:moveTo>
                    <a:pt x="116" y="113"/>
                  </a:moveTo>
                  <a:cubicBezTo>
                    <a:pt x="131" y="113"/>
                    <a:pt x="144" y="100"/>
                    <a:pt x="144" y="83"/>
                  </a:cubicBezTo>
                  <a:cubicBezTo>
                    <a:pt x="144" y="65"/>
                    <a:pt x="131" y="54"/>
                    <a:pt x="116" y="54"/>
                  </a:cubicBezTo>
                  <a:cubicBezTo>
                    <a:pt x="60" y="54"/>
                    <a:pt x="60" y="54"/>
                    <a:pt x="60" y="54"/>
                  </a:cubicBezTo>
                  <a:cubicBezTo>
                    <a:pt x="60" y="113"/>
                    <a:pt x="60" y="113"/>
                    <a:pt x="60" y="113"/>
                  </a:cubicBezTo>
                  <a:lnTo>
                    <a:pt x="116" y="113"/>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22" name="Freeform 43"/>
          <p:cNvSpPr>
            <a:spLocks/>
          </p:cNvSpPr>
          <p:nvPr userDrawn="1"/>
        </p:nvSpPr>
        <p:spPr bwMode="auto">
          <a:xfrm>
            <a:off x="8348339" y="195768"/>
            <a:ext cx="509901" cy="518024"/>
          </a:xfrm>
          <a:custGeom>
            <a:avLst/>
            <a:gdLst>
              <a:gd name="T0" fmla="*/ 0 w 183"/>
              <a:gd name="T1" fmla="*/ 89 h 185"/>
              <a:gd name="T2" fmla="*/ 88 w 183"/>
              <a:gd name="T3" fmla="*/ 0 h 185"/>
              <a:gd name="T4" fmla="*/ 95 w 183"/>
              <a:gd name="T5" fmla="*/ 0 h 185"/>
              <a:gd name="T6" fmla="*/ 183 w 183"/>
              <a:gd name="T7" fmla="*/ 89 h 185"/>
              <a:gd name="T8" fmla="*/ 183 w 183"/>
              <a:gd name="T9" fmla="*/ 96 h 185"/>
              <a:gd name="T10" fmla="*/ 95 w 183"/>
              <a:gd name="T11" fmla="*/ 185 h 185"/>
              <a:gd name="T12" fmla="*/ 88 w 183"/>
              <a:gd name="T13" fmla="*/ 185 h 185"/>
              <a:gd name="T14" fmla="*/ 0 w 183"/>
              <a:gd name="T15" fmla="*/ 96 h 185"/>
              <a:gd name="T16" fmla="*/ 0 w 183"/>
              <a:gd name="T17" fmla="*/ 90 h 185"/>
              <a:gd name="T18" fmla="*/ 0 w 183"/>
              <a:gd name="T19" fmla="*/ 8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5">
                <a:moveTo>
                  <a:pt x="0" y="89"/>
                </a:moveTo>
                <a:cubicBezTo>
                  <a:pt x="72" y="88"/>
                  <a:pt x="87" y="72"/>
                  <a:pt x="88" y="0"/>
                </a:cubicBezTo>
                <a:cubicBezTo>
                  <a:pt x="95" y="0"/>
                  <a:pt x="95" y="0"/>
                  <a:pt x="95" y="0"/>
                </a:cubicBezTo>
                <a:cubicBezTo>
                  <a:pt x="95" y="72"/>
                  <a:pt x="111" y="88"/>
                  <a:pt x="183" y="89"/>
                </a:cubicBezTo>
                <a:cubicBezTo>
                  <a:pt x="183" y="96"/>
                  <a:pt x="183" y="96"/>
                  <a:pt x="183" y="96"/>
                </a:cubicBezTo>
                <a:cubicBezTo>
                  <a:pt x="111" y="97"/>
                  <a:pt x="96" y="113"/>
                  <a:pt x="95" y="185"/>
                </a:cubicBezTo>
                <a:cubicBezTo>
                  <a:pt x="88" y="185"/>
                  <a:pt x="88" y="185"/>
                  <a:pt x="88" y="185"/>
                </a:cubicBezTo>
                <a:cubicBezTo>
                  <a:pt x="87" y="113"/>
                  <a:pt x="72" y="97"/>
                  <a:pt x="0" y="96"/>
                </a:cubicBezTo>
                <a:cubicBezTo>
                  <a:pt x="0" y="90"/>
                  <a:pt x="0" y="90"/>
                  <a:pt x="0" y="90"/>
                </a:cubicBezTo>
                <a:lnTo>
                  <a:pt x="0" y="89"/>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GB"/>
          </a:p>
        </p:txBody>
      </p:sp>
      <p:sp>
        <p:nvSpPr>
          <p:cNvPr id="223" name="Text Placeholder 2"/>
          <p:cNvSpPr>
            <a:spLocks noGrp="1"/>
          </p:cNvSpPr>
          <p:nvPr>
            <p:ph type="body" sz="quarter" idx="11" hasCustomPrompt="1"/>
          </p:nvPr>
        </p:nvSpPr>
        <p:spPr>
          <a:xfrm>
            <a:off x="8760219" y="593717"/>
            <a:ext cx="3431781" cy="1085596"/>
          </a:xfrm>
        </p:spPr>
        <p:txBody>
          <a:bodyPr tIns="0" rIns="0"/>
          <a:lstStyle>
            <a:lvl1pPr>
              <a:lnSpc>
                <a:spcPct val="87000"/>
              </a:lnSpc>
              <a:spcBef>
                <a:spcPts val="0"/>
              </a:spcBef>
              <a:spcAft>
                <a:spcPts val="0"/>
              </a:spcAft>
              <a:defRPr sz="120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095088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par>
                                <p:cTn id="8" presetID="63" presetClass="path" presetSubtype="0" accel="50000" decel="50000" fill="hold" nodeType="withEffect">
                                  <p:stCondLst>
                                    <p:cond delay="0"/>
                                  </p:stCondLst>
                                  <p:childTnLst>
                                    <p:animMotion origin="layout" path="M -0.07799 2.59259E-6 L -2.29167E-6 2.59259E-6 " pathEditMode="relative" rAng="0" ptsTypes="AA">
                                      <p:cBhvr>
                                        <p:cTn id="9" dur="1000" fill="hold"/>
                                        <p:tgtEl>
                                          <p:spTgt spid="40"/>
                                        </p:tgtEl>
                                        <p:attrNameLst>
                                          <p:attrName>ppt_x</p:attrName>
                                          <p:attrName>ppt_y</p:attrName>
                                        </p:attrNameLst>
                                      </p:cBhvr>
                                      <p:rCtr x="3893" y="0"/>
                                    </p:animMotion>
                                  </p:childTnLst>
                                </p:cTn>
                              </p:par>
                              <p:par>
                                <p:cTn id="10" presetID="53" presetClass="entr" presetSubtype="16" fill="hold" grpId="0" nodeType="withEffect">
                                  <p:stCondLst>
                                    <p:cond delay="0"/>
                                  </p:stCondLst>
                                  <p:childTnLst>
                                    <p:set>
                                      <p:cBhvr>
                                        <p:cTn id="11" dur="1" fill="hold">
                                          <p:stCondLst>
                                            <p:cond delay="0"/>
                                          </p:stCondLst>
                                        </p:cTn>
                                        <p:tgtEl>
                                          <p:spTgt spid="222"/>
                                        </p:tgtEl>
                                        <p:attrNameLst>
                                          <p:attrName>style.visibility</p:attrName>
                                        </p:attrNameLst>
                                      </p:cBhvr>
                                      <p:to>
                                        <p:strVal val="visible"/>
                                      </p:to>
                                    </p:set>
                                    <p:anim calcmode="lin" valueType="num">
                                      <p:cBhvr>
                                        <p:cTn id="12" dur="500" fill="hold"/>
                                        <p:tgtEl>
                                          <p:spTgt spid="222"/>
                                        </p:tgtEl>
                                        <p:attrNameLst>
                                          <p:attrName>ppt_w</p:attrName>
                                        </p:attrNameLst>
                                      </p:cBhvr>
                                      <p:tavLst>
                                        <p:tav tm="0">
                                          <p:val>
                                            <p:fltVal val="0"/>
                                          </p:val>
                                        </p:tav>
                                        <p:tav tm="100000">
                                          <p:val>
                                            <p:strVal val="#ppt_w"/>
                                          </p:val>
                                        </p:tav>
                                      </p:tavLst>
                                    </p:anim>
                                    <p:anim calcmode="lin" valueType="num">
                                      <p:cBhvr>
                                        <p:cTn id="13" dur="500" fill="hold"/>
                                        <p:tgtEl>
                                          <p:spTgt spid="222"/>
                                        </p:tgtEl>
                                        <p:attrNameLst>
                                          <p:attrName>ppt_h</p:attrName>
                                        </p:attrNameLst>
                                      </p:cBhvr>
                                      <p:tavLst>
                                        <p:tav tm="0">
                                          <p:val>
                                            <p:fltVal val="0"/>
                                          </p:val>
                                        </p:tav>
                                        <p:tav tm="100000">
                                          <p:val>
                                            <p:strVal val="#ppt_h"/>
                                          </p:val>
                                        </p:tav>
                                      </p:tavLst>
                                    </p:anim>
                                    <p:animEffect transition="in" filter="fade">
                                      <p:cBhvr>
                                        <p:cTn id="14" dur="500"/>
                                        <p:tgtEl>
                                          <p:spTgt spid="2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23">
                                            <p:txEl>
                                              <p:pRg st="0" end="0"/>
                                            </p:txEl>
                                          </p:spTgt>
                                        </p:tgtEl>
                                        <p:attrNameLst>
                                          <p:attrName>style.visibility</p:attrName>
                                        </p:attrNameLst>
                                      </p:cBhvr>
                                      <p:to>
                                        <p:strVal val="visible"/>
                                      </p:to>
                                    </p:set>
                                    <p:animEffect transition="in" filter="fade">
                                      <p:cBhvr>
                                        <p:cTn id="17" dur="500"/>
                                        <p:tgtEl>
                                          <p:spTgt spid="223">
                                            <p:txEl>
                                              <p:pRg st="0" end="0"/>
                                            </p:txEl>
                                          </p:spTgt>
                                        </p:tgtEl>
                                      </p:cBhvr>
                                    </p:animEffect>
                                  </p:childTnLst>
                                </p:cTn>
                              </p:par>
                              <p:par>
                                <p:cTn id="18" presetID="10" presetClass="entr" presetSubtype="0" fill="hold" nodeType="withEffect">
                                  <p:stCondLst>
                                    <p:cond delay="5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1000"/>
                                        <p:tgtEl>
                                          <p:spTgt spid="39"/>
                                        </p:tgtEl>
                                      </p:cBhvr>
                                    </p:animEffect>
                                  </p:childTnLst>
                                </p:cTn>
                              </p:par>
                              <p:par>
                                <p:cTn id="21" presetID="63" presetClass="path" presetSubtype="0" accel="50000" decel="50000" fill="hold" nodeType="withEffect">
                                  <p:stCondLst>
                                    <p:cond delay="500"/>
                                  </p:stCondLst>
                                  <p:childTnLst>
                                    <p:animMotion origin="layout" path="M -0.07409 3.7037E-7 L 3.95833E-6 3.7037E-7 " pathEditMode="relative" rAng="0" ptsTypes="AA">
                                      <p:cBhvr>
                                        <p:cTn id="22" dur="1000" fill="hold"/>
                                        <p:tgtEl>
                                          <p:spTgt spid="39"/>
                                        </p:tgtEl>
                                        <p:attrNameLst>
                                          <p:attrName>ppt_x</p:attrName>
                                          <p:attrName>ppt_y</p:attrName>
                                        </p:attrNameLst>
                                      </p:cBhvr>
                                      <p:rCtr x="3698" y="0"/>
                                    </p:animMotion>
                                  </p:childTnLst>
                                </p:cTn>
                              </p:par>
                            </p:childTnLst>
                          </p:cTn>
                        </p:par>
                        <p:par>
                          <p:cTn id="23" fill="hold">
                            <p:stCondLst>
                              <p:cond delay="1500"/>
                            </p:stCondLst>
                            <p:childTnLst>
                              <p:par>
                                <p:cTn id="24" presetID="63" presetClass="path" presetSubtype="0" accel="50000" decel="50000" fill="hold" nodeType="afterEffect">
                                  <p:stCondLst>
                                    <p:cond delay="0"/>
                                  </p:stCondLst>
                                  <p:childTnLst>
                                    <p:animMotion origin="layout" path="M -2.29167E-6 2.59259E-6 L 0.55417 2.59259E-6 " pathEditMode="relative" rAng="0" ptsTypes="AA">
                                      <p:cBhvr>
                                        <p:cTn id="25" dur="2000" fill="hold"/>
                                        <p:tgtEl>
                                          <p:spTgt spid="40"/>
                                        </p:tgtEl>
                                        <p:attrNameLst>
                                          <p:attrName>ppt_x</p:attrName>
                                          <p:attrName>ppt_y</p:attrName>
                                        </p:attrNameLst>
                                      </p:cBhvr>
                                      <p:rCtr x="27708" y="0"/>
                                    </p:animMotion>
                                  </p:childTnLst>
                                </p:cTn>
                              </p:par>
                              <p:par>
                                <p:cTn id="26" presetID="63" presetClass="path" presetSubtype="0" accel="48718" decel="51282" fill="hold" nodeType="withEffect">
                                  <p:stCondLst>
                                    <p:cond delay="50"/>
                                  </p:stCondLst>
                                  <p:childTnLst>
                                    <p:animMotion origin="layout" path="M 3.95833E-6 3.7037E-7 L 0.56588 3.7037E-7 " pathEditMode="relative" rAng="0" ptsTypes="AA">
                                      <p:cBhvr>
                                        <p:cTn id="27" dur="1950" fill="hold"/>
                                        <p:tgtEl>
                                          <p:spTgt spid="39"/>
                                        </p:tgtEl>
                                        <p:attrNameLst>
                                          <p:attrName>ppt_x</p:attrName>
                                          <p:attrName>ppt_y</p:attrName>
                                        </p:attrNameLst>
                                      </p:cBhvr>
                                      <p:rCtr x="28294"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 grpId="0" animBg="1"/>
      <p:bldP spid="223" grpId="0" build="p">
        <p:tmplLst>
          <p:tmpl lvl="1">
            <p:tnLst>
              <p:par>
                <p:cTn presetID="10" presetClass="entr" presetSubtype="0" fill="hold" nodeType="withEffect">
                  <p:stCondLst>
                    <p:cond delay="0"/>
                  </p:stCondLst>
                  <p:childTnLst>
                    <p:set>
                      <p:cBhvr>
                        <p:cTn dur="1" fill="hold">
                          <p:stCondLst>
                            <p:cond delay="0"/>
                          </p:stCondLst>
                        </p:cTn>
                        <p:tgtEl>
                          <p:spTgt spid="223"/>
                        </p:tgtEl>
                        <p:attrNameLst>
                          <p:attrName>style.visibility</p:attrName>
                        </p:attrNameLst>
                      </p:cBhvr>
                      <p:to>
                        <p:strVal val="visible"/>
                      </p:to>
                    </p:set>
                    <p:animEffect transition="in" filter="fade">
                      <p:cBhvr>
                        <p:cTn dur="500"/>
                        <p:tgtEl>
                          <p:spTgt spid="223"/>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Eats Bug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Freeform 5"/>
          <p:cNvSpPr>
            <a:spLocks/>
          </p:cNvSpPr>
          <p:nvPr userDrawn="1"/>
        </p:nvSpPr>
        <p:spPr bwMode="auto">
          <a:xfrm>
            <a:off x="7551073" y="1177926"/>
            <a:ext cx="842704" cy="850900"/>
          </a:xfrm>
          <a:custGeom>
            <a:avLst/>
            <a:gdLst>
              <a:gd name="T0" fmla="*/ 0 w 361"/>
              <a:gd name="T1" fmla="*/ 175 h 364"/>
              <a:gd name="T2" fmla="*/ 174 w 361"/>
              <a:gd name="T3" fmla="*/ 0 h 364"/>
              <a:gd name="T4" fmla="*/ 188 w 361"/>
              <a:gd name="T5" fmla="*/ 0 h 364"/>
              <a:gd name="T6" fmla="*/ 361 w 361"/>
              <a:gd name="T7" fmla="*/ 175 h 364"/>
              <a:gd name="T8" fmla="*/ 361 w 361"/>
              <a:gd name="T9" fmla="*/ 189 h 364"/>
              <a:gd name="T10" fmla="*/ 188 w 361"/>
              <a:gd name="T11" fmla="*/ 364 h 364"/>
              <a:gd name="T12" fmla="*/ 174 w 361"/>
              <a:gd name="T13" fmla="*/ 364 h 364"/>
              <a:gd name="T14" fmla="*/ 0 w 361"/>
              <a:gd name="T15" fmla="*/ 189 h 364"/>
              <a:gd name="T16" fmla="*/ 0 w 361"/>
              <a:gd name="T17" fmla="*/ 176 h 364"/>
              <a:gd name="T18" fmla="*/ 0 w 361"/>
              <a:gd name="T19" fmla="*/ 175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364">
                <a:moveTo>
                  <a:pt x="0" y="175"/>
                </a:moveTo>
                <a:cubicBezTo>
                  <a:pt x="142" y="174"/>
                  <a:pt x="172" y="142"/>
                  <a:pt x="174" y="0"/>
                </a:cubicBezTo>
                <a:cubicBezTo>
                  <a:pt x="188" y="0"/>
                  <a:pt x="188" y="0"/>
                  <a:pt x="188" y="0"/>
                </a:cubicBezTo>
                <a:cubicBezTo>
                  <a:pt x="189" y="142"/>
                  <a:pt x="219" y="174"/>
                  <a:pt x="361" y="175"/>
                </a:cubicBezTo>
                <a:cubicBezTo>
                  <a:pt x="361" y="189"/>
                  <a:pt x="361" y="189"/>
                  <a:pt x="361" y="189"/>
                </a:cubicBezTo>
                <a:cubicBezTo>
                  <a:pt x="219" y="190"/>
                  <a:pt x="189" y="222"/>
                  <a:pt x="188" y="364"/>
                </a:cubicBezTo>
                <a:cubicBezTo>
                  <a:pt x="174" y="364"/>
                  <a:pt x="174" y="364"/>
                  <a:pt x="174" y="364"/>
                </a:cubicBezTo>
                <a:cubicBezTo>
                  <a:pt x="172" y="222"/>
                  <a:pt x="142" y="190"/>
                  <a:pt x="0" y="189"/>
                </a:cubicBezTo>
                <a:cubicBezTo>
                  <a:pt x="0" y="176"/>
                  <a:pt x="0" y="176"/>
                  <a:pt x="0" y="176"/>
                </a:cubicBezTo>
                <a:lnTo>
                  <a:pt x="0" y="175"/>
                </a:lnTo>
                <a:close/>
              </a:path>
            </a:pathLst>
          </a:custGeom>
          <a:solidFill>
            <a:srgbClr val="E5007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22" name="Group 21"/>
          <p:cNvGrpSpPr/>
          <p:nvPr userDrawn="1"/>
        </p:nvGrpSpPr>
        <p:grpSpPr>
          <a:xfrm>
            <a:off x="1419374" y="1001713"/>
            <a:ext cx="3852862" cy="1397000"/>
            <a:chOff x="612775" y="1068388"/>
            <a:chExt cx="3852862" cy="1397000"/>
          </a:xfrm>
        </p:grpSpPr>
        <p:sp>
          <p:nvSpPr>
            <p:cNvPr id="13" name="Freeform 6"/>
            <p:cNvSpPr>
              <a:spLocks/>
            </p:cNvSpPr>
            <p:nvPr userDrawn="1"/>
          </p:nvSpPr>
          <p:spPr bwMode="auto">
            <a:xfrm>
              <a:off x="612775" y="1087438"/>
              <a:ext cx="874712" cy="1358900"/>
            </a:xfrm>
            <a:custGeom>
              <a:avLst/>
              <a:gdLst>
                <a:gd name="T0" fmla="*/ 0 w 323"/>
                <a:gd name="T1" fmla="*/ 14 h 501"/>
                <a:gd name="T2" fmla="*/ 13 w 323"/>
                <a:gd name="T3" fmla="*/ 0 h 501"/>
                <a:gd name="T4" fmla="*/ 310 w 323"/>
                <a:gd name="T5" fmla="*/ 0 h 501"/>
                <a:gd name="T6" fmla="*/ 323 w 323"/>
                <a:gd name="T7" fmla="*/ 14 h 501"/>
                <a:gd name="T8" fmla="*/ 323 w 323"/>
                <a:gd name="T9" fmla="*/ 92 h 501"/>
                <a:gd name="T10" fmla="*/ 310 w 323"/>
                <a:gd name="T11" fmla="*/ 106 h 501"/>
                <a:gd name="T12" fmla="*/ 111 w 323"/>
                <a:gd name="T13" fmla="*/ 106 h 501"/>
                <a:gd name="T14" fmla="*/ 111 w 323"/>
                <a:gd name="T15" fmla="*/ 194 h 501"/>
                <a:gd name="T16" fmla="*/ 275 w 323"/>
                <a:gd name="T17" fmla="*/ 194 h 501"/>
                <a:gd name="T18" fmla="*/ 288 w 323"/>
                <a:gd name="T19" fmla="*/ 208 h 501"/>
                <a:gd name="T20" fmla="*/ 288 w 323"/>
                <a:gd name="T21" fmla="*/ 286 h 501"/>
                <a:gd name="T22" fmla="*/ 275 w 323"/>
                <a:gd name="T23" fmla="*/ 299 h 501"/>
                <a:gd name="T24" fmla="*/ 111 w 323"/>
                <a:gd name="T25" fmla="*/ 299 h 501"/>
                <a:gd name="T26" fmla="*/ 111 w 323"/>
                <a:gd name="T27" fmla="*/ 396 h 501"/>
                <a:gd name="T28" fmla="*/ 310 w 323"/>
                <a:gd name="T29" fmla="*/ 396 h 501"/>
                <a:gd name="T30" fmla="*/ 323 w 323"/>
                <a:gd name="T31" fmla="*/ 410 h 501"/>
                <a:gd name="T32" fmla="*/ 323 w 323"/>
                <a:gd name="T33" fmla="*/ 488 h 501"/>
                <a:gd name="T34" fmla="*/ 310 w 323"/>
                <a:gd name="T35" fmla="*/ 501 h 501"/>
                <a:gd name="T36" fmla="*/ 13 w 323"/>
                <a:gd name="T37" fmla="*/ 501 h 501"/>
                <a:gd name="T38" fmla="*/ 0 w 323"/>
                <a:gd name="T39" fmla="*/ 488 h 501"/>
                <a:gd name="T40" fmla="*/ 0 w 323"/>
                <a:gd name="T41" fmla="*/ 14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3" h="501">
                  <a:moveTo>
                    <a:pt x="0" y="14"/>
                  </a:moveTo>
                  <a:cubicBezTo>
                    <a:pt x="0" y="7"/>
                    <a:pt x="6" y="0"/>
                    <a:pt x="13" y="0"/>
                  </a:cubicBezTo>
                  <a:cubicBezTo>
                    <a:pt x="310" y="0"/>
                    <a:pt x="310" y="0"/>
                    <a:pt x="310" y="0"/>
                  </a:cubicBezTo>
                  <a:cubicBezTo>
                    <a:pt x="317" y="0"/>
                    <a:pt x="323" y="7"/>
                    <a:pt x="323" y="14"/>
                  </a:cubicBezTo>
                  <a:cubicBezTo>
                    <a:pt x="323" y="92"/>
                    <a:pt x="323" y="92"/>
                    <a:pt x="323" y="92"/>
                  </a:cubicBezTo>
                  <a:cubicBezTo>
                    <a:pt x="323" y="99"/>
                    <a:pt x="317" y="106"/>
                    <a:pt x="310" y="106"/>
                  </a:cubicBezTo>
                  <a:cubicBezTo>
                    <a:pt x="111" y="106"/>
                    <a:pt x="111" y="106"/>
                    <a:pt x="111" y="106"/>
                  </a:cubicBezTo>
                  <a:cubicBezTo>
                    <a:pt x="111" y="194"/>
                    <a:pt x="111" y="194"/>
                    <a:pt x="111" y="194"/>
                  </a:cubicBezTo>
                  <a:cubicBezTo>
                    <a:pt x="275" y="194"/>
                    <a:pt x="275" y="194"/>
                    <a:pt x="275" y="194"/>
                  </a:cubicBezTo>
                  <a:cubicBezTo>
                    <a:pt x="282" y="194"/>
                    <a:pt x="288" y="201"/>
                    <a:pt x="288" y="208"/>
                  </a:cubicBezTo>
                  <a:cubicBezTo>
                    <a:pt x="288" y="286"/>
                    <a:pt x="288" y="286"/>
                    <a:pt x="288" y="286"/>
                  </a:cubicBezTo>
                  <a:cubicBezTo>
                    <a:pt x="288" y="294"/>
                    <a:pt x="282" y="299"/>
                    <a:pt x="275" y="299"/>
                  </a:cubicBezTo>
                  <a:cubicBezTo>
                    <a:pt x="111" y="299"/>
                    <a:pt x="111" y="299"/>
                    <a:pt x="111" y="299"/>
                  </a:cubicBezTo>
                  <a:cubicBezTo>
                    <a:pt x="111" y="396"/>
                    <a:pt x="111" y="396"/>
                    <a:pt x="111" y="396"/>
                  </a:cubicBezTo>
                  <a:cubicBezTo>
                    <a:pt x="310" y="396"/>
                    <a:pt x="310" y="396"/>
                    <a:pt x="310" y="396"/>
                  </a:cubicBezTo>
                  <a:cubicBezTo>
                    <a:pt x="317" y="396"/>
                    <a:pt x="323" y="402"/>
                    <a:pt x="323" y="410"/>
                  </a:cubicBezTo>
                  <a:cubicBezTo>
                    <a:pt x="323" y="488"/>
                    <a:pt x="323" y="488"/>
                    <a:pt x="323" y="488"/>
                  </a:cubicBezTo>
                  <a:cubicBezTo>
                    <a:pt x="323" y="495"/>
                    <a:pt x="317" y="501"/>
                    <a:pt x="310" y="501"/>
                  </a:cubicBezTo>
                  <a:cubicBezTo>
                    <a:pt x="13" y="501"/>
                    <a:pt x="13" y="501"/>
                    <a:pt x="13" y="501"/>
                  </a:cubicBezTo>
                  <a:cubicBezTo>
                    <a:pt x="6" y="501"/>
                    <a:pt x="0" y="495"/>
                    <a:pt x="0" y="488"/>
                  </a:cubicBezTo>
                  <a:lnTo>
                    <a:pt x="0" y="14"/>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noEditPoints="1"/>
            </p:cNvSpPr>
            <p:nvPr userDrawn="1"/>
          </p:nvSpPr>
          <p:spPr bwMode="auto">
            <a:xfrm>
              <a:off x="1520825" y="1068388"/>
              <a:ext cx="1323975" cy="1377950"/>
            </a:xfrm>
            <a:custGeom>
              <a:avLst/>
              <a:gdLst>
                <a:gd name="T0" fmla="*/ 5 w 488"/>
                <a:gd name="T1" fmla="*/ 490 h 508"/>
                <a:gd name="T2" fmla="*/ 229 w 488"/>
                <a:gd name="T3" fmla="*/ 8 h 508"/>
                <a:gd name="T4" fmla="*/ 241 w 488"/>
                <a:gd name="T5" fmla="*/ 0 h 508"/>
                <a:gd name="T6" fmla="*/ 248 w 488"/>
                <a:gd name="T7" fmla="*/ 0 h 508"/>
                <a:gd name="T8" fmla="*/ 260 w 488"/>
                <a:gd name="T9" fmla="*/ 8 h 508"/>
                <a:gd name="T10" fmla="*/ 484 w 488"/>
                <a:gd name="T11" fmla="*/ 490 h 508"/>
                <a:gd name="T12" fmla="*/ 472 w 488"/>
                <a:gd name="T13" fmla="*/ 508 h 508"/>
                <a:gd name="T14" fmla="*/ 392 w 488"/>
                <a:gd name="T15" fmla="*/ 508 h 508"/>
                <a:gd name="T16" fmla="*/ 367 w 488"/>
                <a:gd name="T17" fmla="*/ 490 h 508"/>
                <a:gd name="T18" fmla="*/ 342 w 488"/>
                <a:gd name="T19" fmla="*/ 434 h 508"/>
                <a:gd name="T20" fmla="*/ 147 w 488"/>
                <a:gd name="T21" fmla="*/ 434 h 508"/>
                <a:gd name="T22" fmla="*/ 121 w 488"/>
                <a:gd name="T23" fmla="*/ 491 h 508"/>
                <a:gd name="T24" fmla="*/ 95 w 488"/>
                <a:gd name="T25" fmla="*/ 508 h 508"/>
                <a:gd name="T26" fmla="*/ 17 w 488"/>
                <a:gd name="T27" fmla="*/ 508 h 508"/>
                <a:gd name="T28" fmla="*/ 5 w 488"/>
                <a:gd name="T29" fmla="*/ 490 h 508"/>
                <a:gd name="T30" fmla="*/ 299 w 488"/>
                <a:gd name="T31" fmla="*/ 336 h 508"/>
                <a:gd name="T32" fmla="*/ 244 w 488"/>
                <a:gd name="T33" fmla="*/ 218 h 508"/>
                <a:gd name="T34" fmla="*/ 244 w 488"/>
                <a:gd name="T35" fmla="*/ 218 h 508"/>
                <a:gd name="T36" fmla="*/ 190 w 488"/>
                <a:gd name="T37" fmla="*/ 336 h 508"/>
                <a:gd name="T38" fmla="*/ 299 w 488"/>
                <a:gd name="T39" fmla="*/ 33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8" h="508">
                  <a:moveTo>
                    <a:pt x="5" y="490"/>
                  </a:moveTo>
                  <a:cubicBezTo>
                    <a:pt x="229" y="8"/>
                    <a:pt x="229" y="8"/>
                    <a:pt x="229" y="8"/>
                  </a:cubicBezTo>
                  <a:cubicBezTo>
                    <a:pt x="231" y="4"/>
                    <a:pt x="236" y="0"/>
                    <a:pt x="241" y="0"/>
                  </a:cubicBezTo>
                  <a:cubicBezTo>
                    <a:pt x="248" y="0"/>
                    <a:pt x="248" y="0"/>
                    <a:pt x="248" y="0"/>
                  </a:cubicBezTo>
                  <a:cubicBezTo>
                    <a:pt x="253" y="0"/>
                    <a:pt x="258" y="4"/>
                    <a:pt x="260" y="8"/>
                  </a:cubicBezTo>
                  <a:cubicBezTo>
                    <a:pt x="484" y="490"/>
                    <a:pt x="484" y="490"/>
                    <a:pt x="484" y="490"/>
                  </a:cubicBezTo>
                  <a:cubicBezTo>
                    <a:pt x="488" y="499"/>
                    <a:pt x="483" y="508"/>
                    <a:pt x="472" y="508"/>
                  </a:cubicBezTo>
                  <a:cubicBezTo>
                    <a:pt x="392" y="508"/>
                    <a:pt x="392" y="508"/>
                    <a:pt x="392" y="508"/>
                  </a:cubicBezTo>
                  <a:cubicBezTo>
                    <a:pt x="379" y="508"/>
                    <a:pt x="374" y="504"/>
                    <a:pt x="367" y="490"/>
                  </a:cubicBezTo>
                  <a:cubicBezTo>
                    <a:pt x="342" y="434"/>
                    <a:pt x="342" y="434"/>
                    <a:pt x="342" y="434"/>
                  </a:cubicBezTo>
                  <a:cubicBezTo>
                    <a:pt x="147" y="434"/>
                    <a:pt x="147" y="434"/>
                    <a:pt x="147" y="434"/>
                  </a:cubicBezTo>
                  <a:cubicBezTo>
                    <a:pt x="121" y="491"/>
                    <a:pt x="121" y="491"/>
                    <a:pt x="121" y="491"/>
                  </a:cubicBezTo>
                  <a:cubicBezTo>
                    <a:pt x="118" y="500"/>
                    <a:pt x="110" y="508"/>
                    <a:pt x="95" y="508"/>
                  </a:cubicBezTo>
                  <a:cubicBezTo>
                    <a:pt x="17" y="508"/>
                    <a:pt x="17" y="508"/>
                    <a:pt x="17" y="508"/>
                  </a:cubicBezTo>
                  <a:cubicBezTo>
                    <a:pt x="6" y="508"/>
                    <a:pt x="0" y="499"/>
                    <a:pt x="5" y="490"/>
                  </a:cubicBezTo>
                  <a:close/>
                  <a:moveTo>
                    <a:pt x="299" y="336"/>
                  </a:moveTo>
                  <a:cubicBezTo>
                    <a:pt x="244" y="218"/>
                    <a:pt x="244" y="218"/>
                    <a:pt x="244" y="218"/>
                  </a:cubicBezTo>
                  <a:cubicBezTo>
                    <a:pt x="244" y="218"/>
                    <a:pt x="244" y="218"/>
                    <a:pt x="244" y="218"/>
                  </a:cubicBezTo>
                  <a:cubicBezTo>
                    <a:pt x="190" y="336"/>
                    <a:pt x="190" y="336"/>
                    <a:pt x="190" y="336"/>
                  </a:cubicBezTo>
                  <a:lnTo>
                    <a:pt x="299" y="336"/>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p:cNvSpPr>
            <p:nvPr userDrawn="1"/>
          </p:nvSpPr>
          <p:spPr bwMode="auto">
            <a:xfrm>
              <a:off x="2597150" y="1087438"/>
              <a:ext cx="936625" cy="1358900"/>
            </a:xfrm>
            <a:custGeom>
              <a:avLst/>
              <a:gdLst>
                <a:gd name="T0" fmla="*/ 116 w 345"/>
                <a:gd name="T1" fmla="*/ 106 h 501"/>
                <a:gd name="T2" fmla="*/ 14 w 345"/>
                <a:gd name="T3" fmla="*/ 106 h 501"/>
                <a:gd name="T4" fmla="*/ 0 w 345"/>
                <a:gd name="T5" fmla="*/ 92 h 501"/>
                <a:gd name="T6" fmla="*/ 0 w 345"/>
                <a:gd name="T7" fmla="*/ 14 h 501"/>
                <a:gd name="T8" fmla="*/ 14 w 345"/>
                <a:gd name="T9" fmla="*/ 0 h 501"/>
                <a:gd name="T10" fmla="*/ 332 w 345"/>
                <a:gd name="T11" fmla="*/ 0 h 501"/>
                <a:gd name="T12" fmla="*/ 345 w 345"/>
                <a:gd name="T13" fmla="*/ 14 h 501"/>
                <a:gd name="T14" fmla="*/ 345 w 345"/>
                <a:gd name="T15" fmla="*/ 92 h 501"/>
                <a:gd name="T16" fmla="*/ 332 w 345"/>
                <a:gd name="T17" fmla="*/ 106 h 501"/>
                <a:gd name="T18" fmla="*/ 229 w 345"/>
                <a:gd name="T19" fmla="*/ 106 h 501"/>
                <a:gd name="T20" fmla="*/ 229 w 345"/>
                <a:gd name="T21" fmla="*/ 488 h 501"/>
                <a:gd name="T22" fmla="*/ 216 w 345"/>
                <a:gd name="T23" fmla="*/ 501 h 501"/>
                <a:gd name="T24" fmla="*/ 130 w 345"/>
                <a:gd name="T25" fmla="*/ 501 h 501"/>
                <a:gd name="T26" fmla="*/ 116 w 345"/>
                <a:gd name="T27" fmla="*/ 488 h 501"/>
                <a:gd name="T28" fmla="*/ 116 w 345"/>
                <a:gd name="T29" fmla="*/ 106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5" h="501">
                  <a:moveTo>
                    <a:pt x="116" y="106"/>
                  </a:moveTo>
                  <a:cubicBezTo>
                    <a:pt x="14" y="106"/>
                    <a:pt x="14" y="106"/>
                    <a:pt x="14" y="106"/>
                  </a:cubicBezTo>
                  <a:cubicBezTo>
                    <a:pt x="6" y="106"/>
                    <a:pt x="0" y="99"/>
                    <a:pt x="0" y="92"/>
                  </a:cubicBezTo>
                  <a:cubicBezTo>
                    <a:pt x="0" y="14"/>
                    <a:pt x="0" y="14"/>
                    <a:pt x="0" y="14"/>
                  </a:cubicBezTo>
                  <a:cubicBezTo>
                    <a:pt x="0" y="7"/>
                    <a:pt x="6" y="0"/>
                    <a:pt x="14" y="0"/>
                  </a:cubicBezTo>
                  <a:cubicBezTo>
                    <a:pt x="332" y="0"/>
                    <a:pt x="332" y="0"/>
                    <a:pt x="332" y="0"/>
                  </a:cubicBezTo>
                  <a:cubicBezTo>
                    <a:pt x="339" y="0"/>
                    <a:pt x="345" y="7"/>
                    <a:pt x="345" y="14"/>
                  </a:cubicBezTo>
                  <a:cubicBezTo>
                    <a:pt x="345" y="92"/>
                    <a:pt x="345" y="92"/>
                    <a:pt x="345" y="92"/>
                  </a:cubicBezTo>
                  <a:cubicBezTo>
                    <a:pt x="345" y="99"/>
                    <a:pt x="339" y="106"/>
                    <a:pt x="332" y="106"/>
                  </a:cubicBezTo>
                  <a:cubicBezTo>
                    <a:pt x="229" y="106"/>
                    <a:pt x="229" y="106"/>
                    <a:pt x="229" y="106"/>
                  </a:cubicBezTo>
                  <a:cubicBezTo>
                    <a:pt x="229" y="488"/>
                    <a:pt x="229" y="488"/>
                    <a:pt x="229" y="488"/>
                  </a:cubicBezTo>
                  <a:cubicBezTo>
                    <a:pt x="229" y="495"/>
                    <a:pt x="223" y="501"/>
                    <a:pt x="216" y="501"/>
                  </a:cubicBezTo>
                  <a:cubicBezTo>
                    <a:pt x="130" y="501"/>
                    <a:pt x="130" y="501"/>
                    <a:pt x="130" y="501"/>
                  </a:cubicBezTo>
                  <a:cubicBezTo>
                    <a:pt x="123" y="501"/>
                    <a:pt x="116" y="495"/>
                    <a:pt x="116" y="488"/>
                  </a:cubicBezTo>
                  <a:lnTo>
                    <a:pt x="116" y="106"/>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p:cNvSpPr>
            <p:nvPr userDrawn="1"/>
          </p:nvSpPr>
          <p:spPr bwMode="auto">
            <a:xfrm>
              <a:off x="3549650" y="1068388"/>
              <a:ext cx="915987" cy="1397000"/>
            </a:xfrm>
            <a:custGeom>
              <a:avLst/>
              <a:gdLst>
                <a:gd name="T0" fmla="*/ 8 w 338"/>
                <a:gd name="T1" fmla="*/ 460 h 515"/>
                <a:gd name="T2" fmla="*/ 5 w 338"/>
                <a:gd name="T3" fmla="*/ 439 h 515"/>
                <a:gd name="T4" fmla="*/ 38 w 338"/>
                <a:gd name="T5" fmla="*/ 381 h 515"/>
                <a:gd name="T6" fmla="*/ 62 w 338"/>
                <a:gd name="T7" fmla="*/ 377 h 515"/>
                <a:gd name="T8" fmla="*/ 164 w 338"/>
                <a:gd name="T9" fmla="*/ 416 h 515"/>
                <a:gd name="T10" fmla="*/ 213 w 338"/>
                <a:gd name="T11" fmla="*/ 373 h 515"/>
                <a:gd name="T12" fmla="*/ 139 w 338"/>
                <a:gd name="T13" fmla="*/ 301 h 515"/>
                <a:gd name="T14" fmla="*/ 1 w 338"/>
                <a:gd name="T15" fmla="*/ 143 h 515"/>
                <a:gd name="T16" fmla="*/ 166 w 338"/>
                <a:gd name="T17" fmla="*/ 0 h 515"/>
                <a:gd name="T18" fmla="*/ 319 w 338"/>
                <a:gd name="T19" fmla="*/ 54 h 515"/>
                <a:gd name="T20" fmla="*/ 323 w 338"/>
                <a:gd name="T21" fmla="*/ 77 h 515"/>
                <a:gd name="T22" fmla="*/ 287 w 338"/>
                <a:gd name="T23" fmla="*/ 132 h 515"/>
                <a:gd name="T24" fmla="*/ 255 w 338"/>
                <a:gd name="T25" fmla="*/ 137 h 515"/>
                <a:gd name="T26" fmla="*/ 159 w 338"/>
                <a:gd name="T27" fmla="*/ 98 h 515"/>
                <a:gd name="T28" fmla="*/ 115 w 338"/>
                <a:gd name="T29" fmla="*/ 138 h 515"/>
                <a:gd name="T30" fmla="*/ 193 w 338"/>
                <a:gd name="T31" fmla="*/ 204 h 515"/>
                <a:gd name="T32" fmla="*/ 338 w 338"/>
                <a:gd name="T33" fmla="*/ 367 h 515"/>
                <a:gd name="T34" fmla="*/ 169 w 338"/>
                <a:gd name="T35" fmla="*/ 515 h 515"/>
                <a:gd name="T36" fmla="*/ 8 w 338"/>
                <a:gd name="T37" fmla="*/ 46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 h="515">
                  <a:moveTo>
                    <a:pt x="8" y="460"/>
                  </a:moveTo>
                  <a:cubicBezTo>
                    <a:pt x="2" y="454"/>
                    <a:pt x="0" y="448"/>
                    <a:pt x="5" y="439"/>
                  </a:cubicBezTo>
                  <a:cubicBezTo>
                    <a:pt x="38" y="381"/>
                    <a:pt x="38" y="381"/>
                    <a:pt x="38" y="381"/>
                  </a:cubicBezTo>
                  <a:cubicBezTo>
                    <a:pt x="44" y="372"/>
                    <a:pt x="55" y="372"/>
                    <a:pt x="62" y="377"/>
                  </a:cubicBezTo>
                  <a:cubicBezTo>
                    <a:pt x="82" y="390"/>
                    <a:pt x="119" y="416"/>
                    <a:pt x="164" y="416"/>
                  </a:cubicBezTo>
                  <a:cubicBezTo>
                    <a:pt x="192" y="416"/>
                    <a:pt x="213" y="398"/>
                    <a:pt x="213" y="373"/>
                  </a:cubicBezTo>
                  <a:cubicBezTo>
                    <a:pt x="213" y="343"/>
                    <a:pt x="187" y="324"/>
                    <a:pt x="139" y="301"/>
                  </a:cubicBezTo>
                  <a:cubicBezTo>
                    <a:pt x="70" y="267"/>
                    <a:pt x="1" y="228"/>
                    <a:pt x="1" y="143"/>
                  </a:cubicBezTo>
                  <a:cubicBezTo>
                    <a:pt x="1" y="72"/>
                    <a:pt x="56" y="0"/>
                    <a:pt x="166" y="0"/>
                  </a:cubicBezTo>
                  <a:cubicBezTo>
                    <a:pt x="240" y="0"/>
                    <a:pt x="298" y="38"/>
                    <a:pt x="319" y="54"/>
                  </a:cubicBezTo>
                  <a:cubicBezTo>
                    <a:pt x="328" y="59"/>
                    <a:pt x="326" y="72"/>
                    <a:pt x="323" y="77"/>
                  </a:cubicBezTo>
                  <a:cubicBezTo>
                    <a:pt x="287" y="132"/>
                    <a:pt x="287" y="132"/>
                    <a:pt x="287" y="132"/>
                  </a:cubicBezTo>
                  <a:cubicBezTo>
                    <a:pt x="282" y="140"/>
                    <a:pt x="270" y="145"/>
                    <a:pt x="255" y="137"/>
                  </a:cubicBezTo>
                  <a:cubicBezTo>
                    <a:pt x="239" y="125"/>
                    <a:pt x="197" y="98"/>
                    <a:pt x="159" y="98"/>
                  </a:cubicBezTo>
                  <a:cubicBezTo>
                    <a:pt x="129" y="98"/>
                    <a:pt x="115" y="117"/>
                    <a:pt x="115" y="138"/>
                  </a:cubicBezTo>
                  <a:cubicBezTo>
                    <a:pt x="115" y="161"/>
                    <a:pt x="143" y="180"/>
                    <a:pt x="193" y="204"/>
                  </a:cubicBezTo>
                  <a:cubicBezTo>
                    <a:pt x="256" y="235"/>
                    <a:pt x="338" y="270"/>
                    <a:pt x="338" y="367"/>
                  </a:cubicBezTo>
                  <a:cubicBezTo>
                    <a:pt x="338" y="441"/>
                    <a:pt x="274" y="515"/>
                    <a:pt x="169" y="515"/>
                  </a:cubicBezTo>
                  <a:cubicBezTo>
                    <a:pt x="76" y="515"/>
                    <a:pt x="24" y="477"/>
                    <a:pt x="8" y="460"/>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4" name="Group 23"/>
          <p:cNvGrpSpPr/>
          <p:nvPr userDrawn="1"/>
        </p:nvGrpSpPr>
        <p:grpSpPr>
          <a:xfrm>
            <a:off x="1205062" y="2528888"/>
            <a:ext cx="4281487" cy="1398588"/>
            <a:chOff x="398463" y="2595563"/>
            <a:chExt cx="4281487" cy="1398588"/>
          </a:xfrm>
        </p:grpSpPr>
        <p:sp>
          <p:nvSpPr>
            <p:cNvPr id="17" name="Freeform 10"/>
            <p:cNvSpPr>
              <a:spLocks noEditPoints="1"/>
            </p:cNvSpPr>
            <p:nvPr userDrawn="1"/>
          </p:nvSpPr>
          <p:spPr bwMode="auto">
            <a:xfrm>
              <a:off x="398463" y="2614613"/>
              <a:ext cx="939800" cy="1360488"/>
            </a:xfrm>
            <a:custGeom>
              <a:avLst/>
              <a:gdLst>
                <a:gd name="T0" fmla="*/ 253 w 347"/>
                <a:gd name="T1" fmla="*/ 246 h 501"/>
                <a:gd name="T2" fmla="*/ 347 w 347"/>
                <a:gd name="T3" fmla="*/ 363 h 501"/>
                <a:gd name="T4" fmla="*/ 191 w 347"/>
                <a:gd name="T5" fmla="*/ 501 h 501"/>
                <a:gd name="T6" fmla="*/ 14 w 347"/>
                <a:gd name="T7" fmla="*/ 501 h 501"/>
                <a:gd name="T8" fmla="*/ 0 w 347"/>
                <a:gd name="T9" fmla="*/ 487 h 501"/>
                <a:gd name="T10" fmla="*/ 0 w 347"/>
                <a:gd name="T11" fmla="*/ 14 h 501"/>
                <a:gd name="T12" fmla="*/ 14 w 347"/>
                <a:gd name="T13" fmla="*/ 0 h 501"/>
                <a:gd name="T14" fmla="*/ 180 w 347"/>
                <a:gd name="T15" fmla="*/ 0 h 501"/>
                <a:gd name="T16" fmla="*/ 334 w 347"/>
                <a:gd name="T17" fmla="*/ 133 h 501"/>
                <a:gd name="T18" fmla="*/ 253 w 347"/>
                <a:gd name="T19" fmla="*/ 246 h 501"/>
                <a:gd name="T20" fmla="*/ 171 w 347"/>
                <a:gd name="T21" fmla="*/ 203 h 501"/>
                <a:gd name="T22" fmla="*/ 217 w 347"/>
                <a:gd name="T23" fmla="*/ 152 h 501"/>
                <a:gd name="T24" fmla="*/ 171 w 347"/>
                <a:gd name="T25" fmla="*/ 103 h 501"/>
                <a:gd name="T26" fmla="*/ 112 w 347"/>
                <a:gd name="T27" fmla="*/ 103 h 501"/>
                <a:gd name="T28" fmla="*/ 112 w 347"/>
                <a:gd name="T29" fmla="*/ 203 h 501"/>
                <a:gd name="T30" fmla="*/ 171 w 347"/>
                <a:gd name="T31" fmla="*/ 203 h 501"/>
                <a:gd name="T32" fmla="*/ 172 w 347"/>
                <a:gd name="T33" fmla="*/ 399 h 501"/>
                <a:gd name="T34" fmla="*/ 228 w 347"/>
                <a:gd name="T35" fmla="*/ 347 h 501"/>
                <a:gd name="T36" fmla="*/ 174 w 347"/>
                <a:gd name="T37" fmla="*/ 296 h 501"/>
                <a:gd name="T38" fmla="*/ 112 w 347"/>
                <a:gd name="T39" fmla="*/ 296 h 501"/>
                <a:gd name="T40" fmla="*/ 112 w 347"/>
                <a:gd name="T41" fmla="*/ 399 h 501"/>
                <a:gd name="T42" fmla="*/ 172 w 347"/>
                <a:gd name="T43" fmla="*/ 399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7" h="501">
                  <a:moveTo>
                    <a:pt x="253" y="246"/>
                  </a:moveTo>
                  <a:cubicBezTo>
                    <a:pt x="296" y="261"/>
                    <a:pt x="347" y="293"/>
                    <a:pt x="347" y="363"/>
                  </a:cubicBezTo>
                  <a:cubicBezTo>
                    <a:pt x="347" y="447"/>
                    <a:pt x="276" y="501"/>
                    <a:pt x="191" y="501"/>
                  </a:cubicBezTo>
                  <a:cubicBezTo>
                    <a:pt x="14" y="501"/>
                    <a:pt x="14" y="501"/>
                    <a:pt x="14" y="501"/>
                  </a:cubicBezTo>
                  <a:cubicBezTo>
                    <a:pt x="6" y="501"/>
                    <a:pt x="0" y="494"/>
                    <a:pt x="0" y="487"/>
                  </a:cubicBezTo>
                  <a:cubicBezTo>
                    <a:pt x="0" y="14"/>
                    <a:pt x="0" y="14"/>
                    <a:pt x="0" y="14"/>
                  </a:cubicBezTo>
                  <a:cubicBezTo>
                    <a:pt x="0" y="7"/>
                    <a:pt x="6" y="0"/>
                    <a:pt x="14" y="0"/>
                  </a:cubicBezTo>
                  <a:cubicBezTo>
                    <a:pt x="180" y="0"/>
                    <a:pt x="180" y="0"/>
                    <a:pt x="180" y="0"/>
                  </a:cubicBezTo>
                  <a:cubicBezTo>
                    <a:pt x="265" y="0"/>
                    <a:pt x="334" y="58"/>
                    <a:pt x="334" y="133"/>
                  </a:cubicBezTo>
                  <a:cubicBezTo>
                    <a:pt x="334" y="190"/>
                    <a:pt x="293" y="229"/>
                    <a:pt x="253" y="246"/>
                  </a:cubicBezTo>
                  <a:close/>
                  <a:moveTo>
                    <a:pt x="171" y="203"/>
                  </a:moveTo>
                  <a:cubicBezTo>
                    <a:pt x="198" y="203"/>
                    <a:pt x="217" y="180"/>
                    <a:pt x="217" y="152"/>
                  </a:cubicBezTo>
                  <a:cubicBezTo>
                    <a:pt x="217" y="123"/>
                    <a:pt x="198" y="103"/>
                    <a:pt x="171" y="103"/>
                  </a:cubicBezTo>
                  <a:cubicBezTo>
                    <a:pt x="112" y="103"/>
                    <a:pt x="112" y="103"/>
                    <a:pt x="112" y="103"/>
                  </a:cubicBezTo>
                  <a:cubicBezTo>
                    <a:pt x="112" y="203"/>
                    <a:pt x="112" y="203"/>
                    <a:pt x="112" y="203"/>
                  </a:cubicBezTo>
                  <a:lnTo>
                    <a:pt x="171" y="203"/>
                  </a:lnTo>
                  <a:close/>
                  <a:moveTo>
                    <a:pt x="172" y="399"/>
                  </a:moveTo>
                  <a:cubicBezTo>
                    <a:pt x="208" y="399"/>
                    <a:pt x="228" y="381"/>
                    <a:pt x="228" y="347"/>
                  </a:cubicBezTo>
                  <a:cubicBezTo>
                    <a:pt x="228" y="319"/>
                    <a:pt x="209" y="296"/>
                    <a:pt x="174" y="296"/>
                  </a:cubicBezTo>
                  <a:cubicBezTo>
                    <a:pt x="112" y="296"/>
                    <a:pt x="112" y="296"/>
                    <a:pt x="112" y="296"/>
                  </a:cubicBezTo>
                  <a:cubicBezTo>
                    <a:pt x="112" y="399"/>
                    <a:pt x="112" y="399"/>
                    <a:pt x="112" y="399"/>
                  </a:cubicBezTo>
                  <a:lnTo>
                    <a:pt x="172" y="399"/>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79538" y="2614613"/>
              <a:ext cx="1106487" cy="1379538"/>
            </a:xfrm>
            <a:custGeom>
              <a:avLst/>
              <a:gdLst>
                <a:gd name="T0" fmla="*/ 0 w 408"/>
                <a:gd name="T1" fmla="*/ 14 h 508"/>
                <a:gd name="T2" fmla="*/ 14 w 408"/>
                <a:gd name="T3" fmla="*/ 0 h 508"/>
                <a:gd name="T4" fmla="*/ 102 w 408"/>
                <a:gd name="T5" fmla="*/ 0 h 508"/>
                <a:gd name="T6" fmla="*/ 115 w 408"/>
                <a:gd name="T7" fmla="*/ 14 h 508"/>
                <a:gd name="T8" fmla="*/ 115 w 408"/>
                <a:gd name="T9" fmla="*/ 312 h 508"/>
                <a:gd name="T10" fmla="*/ 203 w 408"/>
                <a:gd name="T11" fmla="*/ 394 h 508"/>
                <a:gd name="T12" fmla="*/ 293 w 408"/>
                <a:gd name="T13" fmla="*/ 312 h 508"/>
                <a:gd name="T14" fmla="*/ 293 w 408"/>
                <a:gd name="T15" fmla="*/ 14 h 508"/>
                <a:gd name="T16" fmla="*/ 306 w 408"/>
                <a:gd name="T17" fmla="*/ 0 h 508"/>
                <a:gd name="T18" fmla="*/ 394 w 408"/>
                <a:gd name="T19" fmla="*/ 0 h 508"/>
                <a:gd name="T20" fmla="*/ 408 w 408"/>
                <a:gd name="T21" fmla="*/ 14 h 508"/>
                <a:gd name="T22" fmla="*/ 408 w 408"/>
                <a:gd name="T23" fmla="*/ 318 h 508"/>
                <a:gd name="T24" fmla="*/ 203 w 408"/>
                <a:gd name="T25" fmla="*/ 508 h 508"/>
                <a:gd name="T26" fmla="*/ 0 w 408"/>
                <a:gd name="T27" fmla="*/ 318 h 508"/>
                <a:gd name="T28" fmla="*/ 0 w 408"/>
                <a:gd name="T29" fmla="*/ 14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8" h="508">
                  <a:moveTo>
                    <a:pt x="0" y="14"/>
                  </a:moveTo>
                  <a:cubicBezTo>
                    <a:pt x="0" y="7"/>
                    <a:pt x="6" y="0"/>
                    <a:pt x="14" y="0"/>
                  </a:cubicBezTo>
                  <a:cubicBezTo>
                    <a:pt x="102" y="0"/>
                    <a:pt x="102" y="0"/>
                    <a:pt x="102" y="0"/>
                  </a:cubicBezTo>
                  <a:cubicBezTo>
                    <a:pt x="109" y="0"/>
                    <a:pt x="115" y="7"/>
                    <a:pt x="115" y="14"/>
                  </a:cubicBezTo>
                  <a:cubicBezTo>
                    <a:pt x="115" y="312"/>
                    <a:pt x="115" y="312"/>
                    <a:pt x="115" y="312"/>
                  </a:cubicBezTo>
                  <a:cubicBezTo>
                    <a:pt x="115" y="364"/>
                    <a:pt x="152" y="394"/>
                    <a:pt x="203" y="394"/>
                  </a:cubicBezTo>
                  <a:cubicBezTo>
                    <a:pt x="255" y="394"/>
                    <a:pt x="293" y="364"/>
                    <a:pt x="293" y="312"/>
                  </a:cubicBezTo>
                  <a:cubicBezTo>
                    <a:pt x="293" y="14"/>
                    <a:pt x="293" y="14"/>
                    <a:pt x="293" y="14"/>
                  </a:cubicBezTo>
                  <a:cubicBezTo>
                    <a:pt x="293" y="7"/>
                    <a:pt x="298" y="0"/>
                    <a:pt x="306" y="0"/>
                  </a:cubicBezTo>
                  <a:cubicBezTo>
                    <a:pt x="394" y="0"/>
                    <a:pt x="394" y="0"/>
                    <a:pt x="394" y="0"/>
                  </a:cubicBezTo>
                  <a:cubicBezTo>
                    <a:pt x="401" y="0"/>
                    <a:pt x="408" y="7"/>
                    <a:pt x="408" y="14"/>
                  </a:cubicBezTo>
                  <a:cubicBezTo>
                    <a:pt x="408" y="318"/>
                    <a:pt x="408" y="318"/>
                    <a:pt x="408" y="318"/>
                  </a:cubicBezTo>
                  <a:cubicBezTo>
                    <a:pt x="408" y="427"/>
                    <a:pt x="316" y="508"/>
                    <a:pt x="203" y="508"/>
                  </a:cubicBezTo>
                  <a:cubicBezTo>
                    <a:pt x="91" y="508"/>
                    <a:pt x="0" y="427"/>
                    <a:pt x="0" y="318"/>
                  </a:cubicBezTo>
                  <a:lnTo>
                    <a:pt x="0" y="14"/>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p:cNvSpPr>
            <p:nvPr userDrawn="1"/>
          </p:nvSpPr>
          <p:spPr bwMode="auto">
            <a:xfrm>
              <a:off x="2528888" y="2598738"/>
              <a:ext cx="1193800" cy="1392238"/>
            </a:xfrm>
            <a:custGeom>
              <a:avLst/>
              <a:gdLst>
                <a:gd name="T0" fmla="*/ 257 w 440"/>
                <a:gd name="T1" fmla="*/ 0 h 513"/>
                <a:gd name="T2" fmla="*/ 432 w 440"/>
                <a:gd name="T3" fmla="*/ 67 h 513"/>
                <a:gd name="T4" fmla="*/ 433 w 440"/>
                <a:gd name="T5" fmla="*/ 86 h 513"/>
                <a:gd name="T6" fmla="*/ 376 w 440"/>
                <a:gd name="T7" fmla="*/ 146 h 513"/>
                <a:gd name="T8" fmla="*/ 357 w 440"/>
                <a:gd name="T9" fmla="*/ 147 h 513"/>
                <a:gd name="T10" fmla="*/ 263 w 440"/>
                <a:gd name="T11" fmla="*/ 113 h 513"/>
                <a:gd name="T12" fmla="*/ 123 w 440"/>
                <a:gd name="T13" fmla="*/ 257 h 513"/>
                <a:gd name="T14" fmla="*/ 264 w 440"/>
                <a:gd name="T15" fmla="*/ 400 h 513"/>
                <a:gd name="T16" fmla="*/ 328 w 440"/>
                <a:gd name="T17" fmla="*/ 388 h 513"/>
                <a:gd name="T18" fmla="*/ 328 w 440"/>
                <a:gd name="T19" fmla="*/ 347 h 513"/>
                <a:gd name="T20" fmla="*/ 283 w 440"/>
                <a:gd name="T21" fmla="*/ 347 h 513"/>
                <a:gd name="T22" fmla="*/ 269 w 440"/>
                <a:gd name="T23" fmla="*/ 334 h 513"/>
                <a:gd name="T24" fmla="*/ 269 w 440"/>
                <a:gd name="T25" fmla="*/ 263 h 513"/>
                <a:gd name="T26" fmla="*/ 283 w 440"/>
                <a:gd name="T27" fmla="*/ 249 h 513"/>
                <a:gd name="T28" fmla="*/ 427 w 440"/>
                <a:gd name="T29" fmla="*/ 249 h 513"/>
                <a:gd name="T30" fmla="*/ 439 w 440"/>
                <a:gd name="T31" fmla="*/ 263 h 513"/>
                <a:gd name="T32" fmla="*/ 440 w 440"/>
                <a:gd name="T33" fmla="*/ 455 h 513"/>
                <a:gd name="T34" fmla="*/ 434 w 440"/>
                <a:gd name="T35" fmla="*/ 467 h 513"/>
                <a:gd name="T36" fmla="*/ 257 w 440"/>
                <a:gd name="T37" fmla="*/ 513 h 513"/>
                <a:gd name="T38" fmla="*/ 0 w 440"/>
                <a:gd name="T39" fmla="*/ 257 h 513"/>
                <a:gd name="T40" fmla="*/ 257 w 440"/>
                <a:gd name="T4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0" h="513">
                  <a:moveTo>
                    <a:pt x="257" y="0"/>
                  </a:moveTo>
                  <a:cubicBezTo>
                    <a:pt x="317" y="0"/>
                    <a:pt x="383" y="25"/>
                    <a:pt x="432" y="67"/>
                  </a:cubicBezTo>
                  <a:cubicBezTo>
                    <a:pt x="438" y="72"/>
                    <a:pt x="439" y="81"/>
                    <a:pt x="433" y="86"/>
                  </a:cubicBezTo>
                  <a:cubicBezTo>
                    <a:pt x="376" y="146"/>
                    <a:pt x="376" y="146"/>
                    <a:pt x="376" y="146"/>
                  </a:cubicBezTo>
                  <a:cubicBezTo>
                    <a:pt x="371" y="151"/>
                    <a:pt x="363" y="151"/>
                    <a:pt x="357" y="147"/>
                  </a:cubicBezTo>
                  <a:cubicBezTo>
                    <a:pt x="330" y="122"/>
                    <a:pt x="299" y="113"/>
                    <a:pt x="263" y="113"/>
                  </a:cubicBezTo>
                  <a:cubicBezTo>
                    <a:pt x="185" y="113"/>
                    <a:pt x="123" y="179"/>
                    <a:pt x="123" y="257"/>
                  </a:cubicBezTo>
                  <a:cubicBezTo>
                    <a:pt x="123" y="335"/>
                    <a:pt x="186" y="400"/>
                    <a:pt x="264" y="400"/>
                  </a:cubicBezTo>
                  <a:cubicBezTo>
                    <a:pt x="285" y="400"/>
                    <a:pt x="306" y="397"/>
                    <a:pt x="328" y="388"/>
                  </a:cubicBezTo>
                  <a:cubicBezTo>
                    <a:pt x="328" y="347"/>
                    <a:pt x="328" y="347"/>
                    <a:pt x="328" y="347"/>
                  </a:cubicBezTo>
                  <a:cubicBezTo>
                    <a:pt x="283" y="347"/>
                    <a:pt x="283" y="347"/>
                    <a:pt x="283" y="347"/>
                  </a:cubicBezTo>
                  <a:cubicBezTo>
                    <a:pt x="275" y="347"/>
                    <a:pt x="269" y="341"/>
                    <a:pt x="269" y="334"/>
                  </a:cubicBezTo>
                  <a:cubicBezTo>
                    <a:pt x="269" y="263"/>
                    <a:pt x="269" y="263"/>
                    <a:pt x="269" y="263"/>
                  </a:cubicBezTo>
                  <a:cubicBezTo>
                    <a:pt x="269" y="255"/>
                    <a:pt x="275" y="249"/>
                    <a:pt x="283" y="249"/>
                  </a:cubicBezTo>
                  <a:cubicBezTo>
                    <a:pt x="427" y="249"/>
                    <a:pt x="427" y="249"/>
                    <a:pt x="427" y="249"/>
                  </a:cubicBezTo>
                  <a:cubicBezTo>
                    <a:pt x="434" y="249"/>
                    <a:pt x="439" y="256"/>
                    <a:pt x="439" y="263"/>
                  </a:cubicBezTo>
                  <a:cubicBezTo>
                    <a:pt x="440" y="455"/>
                    <a:pt x="440" y="455"/>
                    <a:pt x="440" y="455"/>
                  </a:cubicBezTo>
                  <a:cubicBezTo>
                    <a:pt x="440" y="462"/>
                    <a:pt x="437" y="465"/>
                    <a:pt x="434" y="467"/>
                  </a:cubicBezTo>
                  <a:cubicBezTo>
                    <a:pt x="434" y="467"/>
                    <a:pt x="361" y="513"/>
                    <a:pt x="257" y="513"/>
                  </a:cubicBezTo>
                  <a:cubicBezTo>
                    <a:pt x="115" y="513"/>
                    <a:pt x="0" y="400"/>
                    <a:pt x="0" y="257"/>
                  </a:cubicBezTo>
                  <a:cubicBezTo>
                    <a:pt x="0" y="114"/>
                    <a:pt x="115" y="0"/>
                    <a:pt x="257" y="0"/>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3"/>
            <p:cNvSpPr>
              <a:spLocks/>
            </p:cNvSpPr>
            <p:nvPr userDrawn="1"/>
          </p:nvSpPr>
          <p:spPr bwMode="auto">
            <a:xfrm>
              <a:off x="3763963" y="2595563"/>
              <a:ext cx="915987" cy="1398588"/>
            </a:xfrm>
            <a:custGeom>
              <a:avLst/>
              <a:gdLst>
                <a:gd name="T0" fmla="*/ 8 w 338"/>
                <a:gd name="T1" fmla="*/ 460 h 515"/>
                <a:gd name="T2" fmla="*/ 5 w 338"/>
                <a:gd name="T3" fmla="*/ 439 h 515"/>
                <a:gd name="T4" fmla="*/ 38 w 338"/>
                <a:gd name="T5" fmla="*/ 381 h 515"/>
                <a:gd name="T6" fmla="*/ 62 w 338"/>
                <a:gd name="T7" fmla="*/ 376 h 515"/>
                <a:gd name="T8" fmla="*/ 164 w 338"/>
                <a:gd name="T9" fmla="*/ 416 h 515"/>
                <a:gd name="T10" fmla="*/ 213 w 338"/>
                <a:gd name="T11" fmla="*/ 373 h 515"/>
                <a:gd name="T12" fmla="*/ 140 w 338"/>
                <a:gd name="T13" fmla="*/ 300 h 515"/>
                <a:gd name="T14" fmla="*/ 1 w 338"/>
                <a:gd name="T15" fmla="*/ 142 h 515"/>
                <a:gd name="T16" fmla="*/ 166 w 338"/>
                <a:gd name="T17" fmla="*/ 0 h 515"/>
                <a:gd name="T18" fmla="*/ 319 w 338"/>
                <a:gd name="T19" fmla="*/ 54 h 515"/>
                <a:gd name="T20" fmla="*/ 324 w 338"/>
                <a:gd name="T21" fmla="*/ 77 h 515"/>
                <a:gd name="T22" fmla="*/ 287 w 338"/>
                <a:gd name="T23" fmla="*/ 132 h 515"/>
                <a:gd name="T24" fmla="*/ 256 w 338"/>
                <a:gd name="T25" fmla="*/ 137 h 515"/>
                <a:gd name="T26" fmla="*/ 159 w 338"/>
                <a:gd name="T27" fmla="*/ 98 h 515"/>
                <a:gd name="T28" fmla="*/ 115 w 338"/>
                <a:gd name="T29" fmla="*/ 137 h 515"/>
                <a:gd name="T30" fmla="*/ 193 w 338"/>
                <a:gd name="T31" fmla="*/ 204 h 515"/>
                <a:gd name="T32" fmla="*/ 338 w 338"/>
                <a:gd name="T33" fmla="*/ 367 h 515"/>
                <a:gd name="T34" fmla="*/ 169 w 338"/>
                <a:gd name="T35" fmla="*/ 515 h 515"/>
                <a:gd name="T36" fmla="*/ 8 w 338"/>
                <a:gd name="T37" fmla="*/ 460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8" h="515">
                  <a:moveTo>
                    <a:pt x="8" y="460"/>
                  </a:moveTo>
                  <a:cubicBezTo>
                    <a:pt x="2" y="454"/>
                    <a:pt x="0" y="448"/>
                    <a:pt x="5" y="439"/>
                  </a:cubicBezTo>
                  <a:cubicBezTo>
                    <a:pt x="38" y="381"/>
                    <a:pt x="38" y="381"/>
                    <a:pt x="38" y="381"/>
                  </a:cubicBezTo>
                  <a:cubicBezTo>
                    <a:pt x="44" y="371"/>
                    <a:pt x="55" y="371"/>
                    <a:pt x="62" y="376"/>
                  </a:cubicBezTo>
                  <a:cubicBezTo>
                    <a:pt x="82" y="390"/>
                    <a:pt x="119" y="416"/>
                    <a:pt x="164" y="416"/>
                  </a:cubicBezTo>
                  <a:cubicBezTo>
                    <a:pt x="193" y="416"/>
                    <a:pt x="213" y="398"/>
                    <a:pt x="213" y="373"/>
                  </a:cubicBezTo>
                  <a:cubicBezTo>
                    <a:pt x="213" y="343"/>
                    <a:pt x="187" y="323"/>
                    <a:pt x="140" y="300"/>
                  </a:cubicBezTo>
                  <a:cubicBezTo>
                    <a:pt x="70" y="267"/>
                    <a:pt x="1" y="228"/>
                    <a:pt x="1" y="142"/>
                  </a:cubicBezTo>
                  <a:cubicBezTo>
                    <a:pt x="1" y="72"/>
                    <a:pt x="56" y="0"/>
                    <a:pt x="166" y="0"/>
                  </a:cubicBezTo>
                  <a:cubicBezTo>
                    <a:pt x="241" y="0"/>
                    <a:pt x="298" y="38"/>
                    <a:pt x="319" y="54"/>
                  </a:cubicBezTo>
                  <a:cubicBezTo>
                    <a:pt x="328" y="59"/>
                    <a:pt x="326" y="72"/>
                    <a:pt x="324" y="77"/>
                  </a:cubicBezTo>
                  <a:cubicBezTo>
                    <a:pt x="287" y="132"/>
                    <a:pt x="287" y="132"/>
                    <a:pt x="287" y="132"/>
                  </a:cubicBezTo>
                  <a:cubicBezTo>
                    <a:pt x="282" y="140"/>
                    <a:pt x="270" y="145"/>
                    <a:pt x="256" y="137"/>
                  </a:cubicBezTo>
                  <a:cubicBezTo>
                    <a:pt x="239" y="125"/>
                    <a:pt x="197" y="98"/>
                    <a:pt x="159" y="98"/>
                  </a:cubicBezTo>
                  <a:cubicBezTo>
                    <a:pt x="129" y="98"/>
                    <a:pt x="115" y="117"/>
                    <a:pt x="115" y="137"/>
                  </a:cubicBezTo>
                  <a:cubicBezTo>
                    <a:pt x="115" y="161"/>
                    <a:pt x="143" y="180"/>
                    <a:pt x="193" y="204"/>
                  </a:cubicBezTo>
                  <a:cubicBezTo>
                    <a:pt x="256" y="235"/>
                    <a:pt x="338" y="270"/>
                    <a:pt x="338" y="367"/>
                  </a:cubicBezTo>
                  <a:cubicBezTo>
                    <a:pt x="338" y="441"/>
                    <a:pt x="274" y="515"/>
                    <a:pt x="169" y="515"/>
                  </a:cubicBezTo>
                  <a:cubicBezTo>
                    <a:pt x="76" y="515"/>
                    <a:pt x="25" y="476"/>
                    <a:pt x="8" y="460"/>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1" name="Freeform 14"/>
          <p:cNvSpPr>
            <a:spLocks/>
          </p:cNvSpPr>
          <p:nvPr userDrawn="1"/>
        </p:nvSpPr>
        <p:spPr bwMode="white">
          <a:xfrm>
            <a:off x="5045223" y="3552826"/>
            <a:ext cx="619125" cy="479425"/>
          </a:xfrm>
          <a:custGeom>
            <a:avLst/>
            <a:gdLst>
              <a:gd name="T0" fmla="*/ 186 w 228"/>
              <a:gd name="T1" fmla="*/ 44 h 177"/>
              <a:gd name="T2" fmla="*/ 185 w 228"/>
              <a:gd name="T3" fmla="*/ 28 h 177"/>
              <a:gd name="T4" fmla="*/ 143 w 228"/>
              <a:gd name="T5" fmla="*/ 6 h 177"/>
              <a:gd name="T6" fmla="*/ 121 w 228"/>
              <a:gd name="T7" fmla="*/ 28 h 177"/>
              <a:gd name="T8" fmla="*/ 90 w 228"/>
              <a:gd name="T9" fmla="*/ 22 h 177"/>
              <a:gd name="T10" fmla="*/ 67 w 228"/>
              <a:gd name="T11" fmla="*/ 58 h 177"/>
              <a:gd name="T12" fmla="*/ 50 w 228"/>
              <a:gd name="T13" fmla="*/ 59 h 177"/>
              <a:gd name="T14" fmla="*/ 28 w 228"/>
              <a:gd name="T15" fmla="*/ 101 h 177"/>
              <a:gd name="T16" fmla="*/ 32 w 228"/>
              <a:gd name="T17" fmla="*/ 110 h 177"/>
              <a:gd name="T18" fmla="*/ 27 w 228"/>
              <a:gd name="T19" fmla="*/ 111 h 177"/>
              <a:gd name="T20" fmla="*/ 5 w 228"/>
              <a:gd name="T21" fmla="*/ 152 h 177"/>
              <a:gd name="T22" fmla="*/ 40 w 228"/>
              <a:gd name="T23" fmla="*/ 176 h 177"/>
              <a:gd name="T24" fmla="*/ 40 w 228"/>
              <a:gd name="T25" fmla="*/ 176 h 177"/>
              <a:gd name="T26" fmla="*/ 134 w 228"/>
              <a:gd name="T27" fmla="*/ 156 h 177"/>
              <a:gd name="T28" fmla="*/ 228 w 228"/>
              <a:gd name="T29" fmla="*/ 50 h 177"/>
              <a:gd name="T30" fmla="*/ 186 w 228"/>
              <a:gd name="T31" fmla="*/ 4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8" h="177">
                <a:moveTo>
                  <a:pt x="186" y="44"/>
                </a:moveTo>
                <a:cubicBezTo>
                  <a:pt x="186" y="38"/>
                  <a:pt x="186" y="33"/>
                  <a:pt x="185" y="28"/>
                </a:cubicBezTo>
                <a:cubicBezTo>
                  <a:pt x="179" y="10"/>
                  <a:pt x="161" y="0"/>
                  <a:pt x="143" y="6"/>
                </a:cubicBezTo>
                <a:cubicBezTo>
                  <a:pt x="132" y="9"/>
                  <a:pt x="124" y="18"/>
                  <a:pt x="121" y="28"/>
                </a:cubicBezTo>
                <a:cubicBezTo>
                  <a:pt x="113" y="21"/>
                  <a:pt x="101" y="19"/>
                  <a:pt x="90" y="22"/>
                </a:cubicBezTo>
                <a:cubicBezTo>
                  <a:pt x="74" y="27"/>
                  <a:pt x="65" y="42"/>
                  <a:pt x="67" y="58"/>
                </a:cubicBezTo>
                <a:cubicBezTo>
                  <a:pt x="61" y="57"/>
                  <a:pt x="56" y="57"/>
                  <a:pt x="50" y="59"/>
                </a:cubicBezTo>
                <a:cubicBezTo>
                  <a:pt x="32" y="64"/>
                  <a:pt x="22" y="83"/>
                  <a:pt x="28" y="101"/>
                </a:cubicBezTo>
                <a:cubicBezTo>
                  <a:pt x="29" y="104"/>
                  <a:pt x="30" y="107"/>
                  <a:pt x="32" y="110"/>
                </a:cubicBezTo>
                <a:cubicBezTo>
                  <a:pt x="30" y="110"/>
                  <a:pt x="29" y="110"/>
                  <a:pt x="27" y="111"/>
                </a:cubicBezTo>
                <a:cubicBezTo>
                  <a:pt x="9" y="116"/>
                  <a:pt x="0" y="135"/>
                  <a:pt x="5" y="152"/>
                </a:cubicBezTo>
                <a:cubicBezTo>
                  <a:pt x="10" y="168"/>
                  <a:pt x="25" y="177"/>
                  <a:pt x="40" y="176"/>
                </a:cubicBezTo>
                <a:cubicBezTo>
                  <a:pt x="40" y="176"/>
                  <a:pt x="40" y="176"/>
                  <a:pt x="40" y="176"/>
                </a:cubicBezTo>
                <a:cubicBezTo>
                  <a:pt x="134" y="156"/>
                  <a:pt x="134" y="156"/>
                  <a:pt x="134" y="156"/>
                </a:cubicBezTo>
                <a:cubicBezTo>
                  <a:pt x="228" y="50"/>
                  <a:pt x="228" y="50"/>
                  <a:pt x="228" y="50"/>
                </a:cubicBezTo>
                <a:lnTo>
                  <a:pt x="186" y="4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Text Placeholder 2"/>
          <p:cNvSpPr>
            <a:spLocks noGrp="1"/>
          </p:cNvSpPr>
          <p:nvPr>
            <p:ph type="body" sz="quarter" idx="11" hasCustomPrompt="1"/>
          </p:nvPr>
        </p:nvSpPr>
        <p:spPr>
          <a:xfrm>
            <a:off x="1619596" y="4405313"/>
            <a:ext cx="3431781" cy="1085596"/>
          </a:xfrm>
        </p:spPr>
        <p:txBody>
          <a:bodyPr tIns="0" rIns="0"/>
          <a:lstStyle>
            <a:lvl1pPr>
              <a:lnSpc>
                <a:spcPct val="87000"/>
              </a:lnSpc>
              <a:spcBef>
                <a:spcPts val="0"/>
              </a:spcBef>
              <a:spcAft>
                <a:spcPts val="0"/>
              </a:spcAft>
              <a:defRPr sz="120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342710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100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1500"/>
                                  </p:stCondLst>
                                  <p:childTnLst>
                                    <p:set>
                                      <p:cBhvr>
                                        <p:cTn id="10" dur="1" fill="hold">
                                          <p:stCondLst>
                                            <p:cond delay="0"/>
                                          </p:stCondLst>
                                        </p:cTn>
                                        <p:tgtEl>
                                          <p:spTgt spid="21"/>
                                        </p:tgtEl>
                                        <p:attrNameLst>
                                          <p:attrName>style.visibility</p:attrName>
                                        </p:attrNameLst>
                                      </p:cBhvr>
                                      <p:to>
                                        <p:strVal val="visible"/>
                                      </p:to>
                                    </p:se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10" presetClass="entr" presetSubtype="0" fill="hold" grpId="0" nodeType="withEffect">
                                  <p:stCondLst>
                                    <p:cond delay="1900"/>
                                  </p:stCondLst>
                                  <p:childTnLst>
                                    <p:set>
                                      <p:cBhvr>
                                        <p:cTn id="17" dur="1" fill="hold">
                                          <p:stCondLst>
                                            <p:cond delay="0"/>
                                          </p:stCondLst>
                                        </p:cTn>
                                        <p:tgtEl>
                                          <p:spTgt spid="25">
                                            <p:txEl>
                                              <p:pRg st="0" end="0"/>
                                            </p:txEl>
                                          </p:spTgt>
                                        </p:tgtEl>
                                        <p:attrNameLst>
                                          <p:attrName>style.visibility</p:attrName>
                                        </p:attrNameLst>
                                      </p:cBhvr>
                                      <p:to>
                                        <p:strVal val="visible"/>
                                      </p:to>
                                    </p:set>
                                    <p:animEffect transition="in" filter="fade">
                                      <p:cBhvr>
                                        <p:cTn id="18"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25" grpId="0" build="p">
        <p:tmplLst>
          <p:tmpl lvl="1">
            <p:tnLst>
              <p:par>
                <p:cTn presetID="10" presetClass="entr" presetSubtype="0" fill="hold" nodeType="withEffect">
                  <p:stCondLst>
                    <p:cond delay="1900"/>
                  </p:stCondLst>
                  <p:childTnLst>
                    <p:set>
                      <p:cBhvr>
                        <p:cTn dur="1" fill="hold">
                          <p:stCondLst>
                            <p:cond delay="0"/>
                          </p:stCondLst>
                        </p:cTn>
                        <p:tgtEl>
                          <p:spTgt spid="25"/>
                        </p:tgtEl>
                        <p:attrNameLst>
                          <p:attrName>style.visibility</p:attrName>
                        </p:attrNameLst>
                      </p:cBhvr>
                      <p:to>
                        <p:strVal val="visible"/>
                      </p:to>
                    </p:set>
                    <p:animEffect transition="in" filter="fade">
                      <p:cBhvr>
                        <p:cTn dur="500"/>
                        <p:tgtEl>
                          <p:spTgt spid="25"/>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Up">
    <p:spTree>
      <p:nvGrpSpPr>
        <p:cNvPr id="1" name=""/>
        <p:cNvGrpSpPr/>
        <p:nvPr/>
      </p:nvGrpSpPr>
      <p:grpSpPr>
        <a:xfrm>
          <a:off x="0" y="0"/>
          <a:ext cx="0" cy="0"/>
          <a:chOff x="0" y="0"/>
          <a:chExt cx="0" cy="0"/>
        </a:xfrm>
      </p:grpSpPr>
      <p:grpSp>
        <p:nvGrpSpPr>
          <p:cNvPr id="24" name="Group 23"/>
          <p:cNvGrpSpPr/>
          <p:nvPr userDrawn="1"/>
        </p:nvGrpSpPr>
        <p:grpSpPr>
          <a:xfrm>
            <a:off x="0" y="0"/>
            <a:ext cx="12192000" cy="6861829"/>
            <a:chOff x="-5907088" y="-3327400"/>
            <a:chExt cx="24009351" cy="13512800"/>
          </a:xfrm>
        </p:grpSpPr>
        <p:sp>
          <p:nvSpPr>
            <p:cNvPr id="17" name="Freeform 12"/>
            <p:cNvSpPr>
              <a:spLocks/>
            </p:cNvSpPr>
            <p:nvPr userDrawn="1"/>
          </p:nvSpPr>
          <p:spPr bwMode="auto">
            <a:xfrm>
              <a:off x="-5907088" y="-1990725"/>
              <a:ext cx="4452938" cy="6230938"/>
            </a:xfrm>
            <a:custGeom>
              <a:avLst/>
              <a:gdLst>
                <a:gd name="T0" fmla="*/ 641 w 1187"/>
                <a:gd name="T1" fmla="*/ 1641 h 1660"/>
                <a:gd name="T2" fmla="*/ 1173 w 1187"/>
                <a:gd name="T3" fmla="*/ 1382 h 1660"/>
                <a:gd name="T4" fmla="*/ 1170 w 1187"/>
                <a:gd name="T5" fmla="*/ 1321 h 1660"/>
                <a:gd name="T6" fmla="*/ 980 w 1187"/>
                <a:gd name="T7" fmla="*/ 1147 h 1660"/>
                <a:gd name="T8" fmla="*/ 922 w 1187"/>
                <a:gd name="T9" fmla="*/ 1149 h 1660"/>
                <a:gd name="T10" fmla="*/ 627 w 1187"/>
                <a:gd name="T11" fmla="*/ 1279 h 1660"/>
                <a:gd name="T12" fmla="*/ 149 w 1187"/>
                <a:gd name="T13" fmla="*/ 854 h 1660"/>
                <a:gd name="T14" fmla="*/ 557 w 1187"/>
                <a:gd name="T15" fmla="*/ 357 h 1660"/>
                <a:gd name="T16" fmla="*/ 870 w 1187"/>
                <a:gd name="T17" fmla="*/ 449 h 1660"/>
                <a:gd name="T18" fmla="*/ 926 w 1187"/>
                <a:gd name="T19" fmla="*/ 445 h 1660"/>
                <a:gd name="T20" fmla="*/ 1089 w 1187"/>
                <a:gd name="T21" fmla="*/ 249 h 1660"/>
                <a:gd name="T22" fmla="*/ 1082 w 1187"/>
                <a:gd name="T23" fmla="*/ 186 h 1660"/>
                <a:gd name="T24" fmla="*/ 520 w 1187"/>
                <a:gd name="T25" fmla="*/ 17 h 1660"/>
                <a:gd name="T26" fmla="*/ 0 w 1187"/>
                <a:gd name="T27" fmla="*/ 256 h 1660"/>
                <a:gd name="T28" fmla="*/ 0 w 1187"/>
                <a:gd name="T29" fmla="*/ 1405 h 1660"/>
                <a:gd name="T30" fmla="*/ 641 w 1187"/>
                <a:gd name="T31" fmla="*/ 1641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7" h="1660">
                  <a:moveTo>
                    <a:pt x="641" y="1641"/>
                  </a:moveTo>
                  <a:cubicBezTo>
                    <a:pt x="841" y="1627"/>
                    <a:pt x="1030" y="1542"/>
                    <a:pt x="1173" y="1382"/>
                  </a:cubicBezTo>
                  <a:cubicBezTo>
                    <a:pt x="1187" y="1365"/>
                    <a:pt x="1187" y="1335"/>
                    <a:pt x="1170" y="1321"/>
                  </a:cubicBezTo>
                  <a:cubicBezTo>
                    <a:pt x="980" y="1147"/>
                    <a:pt x="980" y="1147"/>
                    <a:pt x="980" y="1147"/>
                  </a:cubicBezTo>
                  <a:cubicBezTo>
                    <a:pt x="966" y="1132"/>
                    <a:pt x="936" y="1134"/>
                    <a:pt x="922" y="1149"/>
                  </a:cubicBezTo>
                  <a:cubicBezTo>
                    <a:pt x="846" y="1225"/>
                    <a:pt x="751" y="1270"/>
                    <a:pt x="627" y="1279"/>
                  </a:cubicBezTo>
                  <a:cubicBezTo>
                    <a:pt x="372" y="1298"/>
                    <a:pt x="167" y="1105"/>
                    <a:pt x="149" y="854"/>
                  </a:cubicBezTo>
                  <a:cubicBezTo>
                    <a:pt x="130" y="602"/>
                    <a:pt x="302" y="376"/>
                    <a:pt x="557" y="357"/>
                  </a:cubicBezTo>
                  <a:cubicBezTo>
                    <a:pt x="667" y="349"/>
                    <a:pt x="771" y="375"/>
                    <a:pt x="870" y="449"/>
                  </a:cubicBezTo>
                  <a:cubicBezTo>
                    <a:pt x="887" y="464"/>
                    <a:pt x="911" y="462"/>
                    <a:pt x="926" y="445"/>
                  </a:cubicBezTo>
                  <a:cubicBezTo>
                    <a:pt x="1089" y="249"/>
                    <a:pt x="1089" y="249"/>
                    <a:pt x="1089" y="249"/>
                  </a:cubicBezTo>
                  <a:cubicBezTo>
                    <a:pt x="1105" y="230"/>
                    <a:pt x="1103" y="203"/>
                    <a:pt x="1082" y="186"/>
                  </a:cubicBezTo>
                  <a:cubicBezTo>
                    <a:pt x="918" y="58"/>
                    <a:pt x="746" y="0"/>
                    <a:pt x="520" y="17"/>
                  </a:cubicBezTo>
                  <a:cubicBezTo>
                    <a:pt x="315" y="32"/>
                    <a:pt x="134" y="121"/>
                    <a:pt x="0" y="256"/>
                  </a:cubicBezTo>
                  <a:cubicBezTo>
                    <a:pt x="0" y="1405"/>
                    <a:pt x="0" y="1405"/>
                    <a:pt x="0" y="1405"/>
                  </a:cubicBezTo>
                  <a:cubicBezTo>
                    <a:pt x="162" y="1567"/>
                    <a:pt x="392" y="1660"/>
                    <a:pt x="641" y="1641"/>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3"/>
            <p:cNvSpPr>
              <a:spLocks noEditPoints="1"/>
            </p:cNvSpPr>
            <p:nvPr userDrawn="1"/>
          </p:nvSpPr>
          <p:spPr bwMode="auto">
            <a:xfrm>
              <a:off x="-1814513" y="-2430463"/>
              <a:ext cx="6337300" cy="6346825"/>
            </a:xfrm>
            <a:custGeom>
              <a:avLst/>
              <a:gdLst>
                <a:gd name="T0" fmla="*/ 783 w 1689"/>
                <a:gd name="T1" fmla="*/ 33 h 1691"/>
                <a:gd name="T2" fmla="*/ 33 w 1689"/>
                <a:gd name="T3" fmla="*/ 908 h 1691"/>
                <a:gd name="T4" fmla="*/ 903 w 1689"/>
                <a:gd name="T5" fmla="*/ 1658 h 1691"/>
                <a:gd name="T6" fmla="*/ 1656 w 1689"/>
                <a:gd name="T7" fmla="*/ 787 h 1691"/>
                <a:gd name="T8" fmla="*/ 783 w 1689"/>
                <a:gd name="T9" fmla="*/ 33 h 1691"/>
                <a:gd name="T10" fmla="*/ 877 w 1689"/>
                <a:gd name="T11" fmla="*/ 1297 h 1691"/>
                <a:gd name="T12" fmla="*/ 394 w 1689"/>
                <a:gd name="T13" fmla="*/ 881 h 1691"/>
                <a:gd name="T14" fmla="*/ 810 w 1689"/>
                <a:gd name="T15" fmla="*/ 394 h 1691"/>
                <a:gd name="T16" fmla="*/ 1295 w 1689"/>
                <a:gd name="T17" fmla="*/ 814 h 1691"/>
                <a:gd name="T18" fmla="*/ 877 w 1689"/>
                <a:gd name="T19" fmla="*/ 1297 h 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9" h="1691">
                  <a:moveTo>
                    <a:pt x="783" y="33"/>
                  </a:moveTo>
                  <a:cubicBezTo>
                    <a:pt x="331" y="67"/>
                    <a:pt x="0" y="457"/>
                    <a:pt x="33" y="908"/>
                  </a:cubicBezTo>
                  <a:cubicBezTo>
                    <a:pt x="67" y="1359"/>
                    <a:pt x="452" y="1691"/>
                    <a:pt x="903" y="1658"/>
                  </a:cubicBezTo>
                  <a:cubicBezTo>
                    <a:pt x="1355" y="1624"/>
                    <a:pt x="1689" y="1239"/>
                    <a:pt x="1656" y="787"/>
                  </a:cubicBezTo>
                  <a:cubicBezTo>
                    <a:pt x="1622" y="336"/>
                    <a:pt x="1234" y="0"/>
                    <a:pt x="783" y="33"/>
                  </a:cubicBezTo>
                  <a:close/>
                  <a:moveTo>
                    <a:pt x="877" y="1297"/>
                  </a:moveTo>
                  <a:cubicBezTo>
                    <a:pt x="631" y="1315"/>
                    <a:pt x="412" y="1127"/>
                    <a:pt x="394" y="881"/>
                  </a:cubicBezTo>
                  <a:cubicBezTo>
                    <a:pt x="376" y="633"/>
                    <a:pt x="564" y="413"/>
                    <a:pt x="810" y="394"/>
                  </a:cubicBezTo>
                  <a:cubicBezTo>
                    <a:pt x="1058" y="376"/>
                    <a:pt x="1276" y="566"/>
                    <a:pt x="1295" y="814"/>
                  </a:cubicBezTo>
                  <a:cubicBezTo>
                    <a:pt x="1313" y="1060"/>
                    <a:pt x="1125" y="1278"/>
                    <a:pt x="877" y="1297"/>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p:cNvSpPr>
            <p:nvPr userDrawn="1"/>
          </p:nvSpPr>
          <p:spPr bwMode="auto">
            <a:xfrm>
              <a:off x="3719512" y="-2835275"/>
              <a:ext cx="5773738" cy="6230938"/>
            </a:xfrm>
            <a:custGeom>
              <a:avLst/>
              <a:gdLst>
                <a:gd name="T0" fmla="*/ 1485 w 1539"/>
                <a:gd name="T1" fmla="*/ 2 h 1660"/>
                <a:gd name="T2" fmla="*/ 1184 w 1539"/>
                <a:gd name="T3" fmla="*/ 24 h 1660"/>
                <a:gd name="T4" fmla="*/ 1148 w 1539"/>
                <a:gd name="T5" fmla="*/ 52 h 1660"/>
                <a:gd name="T6" fmla="*/ 837 w 1539"/>
                <a:gd name="T7" fmla="*/ 903 h 1660"/>
                <a:gd name="T8" fmla="*/ 823 w 1539"/>
                <a:gd name="T9" fmla="*/ 904 h 1660"/>
                <a:gd name="T10" fmla="*/ 390 w 1539"/>
                <a:gd name="T11" fmla="*/ 108 h 1660"/>
                <a:gd name="T12" fmla="*/ 350 w 1539"/>
                <a:gd name="T13" fmla="*/ 87 h 1660"/>
                <a:gd name="T14" fmla="*/ 49 w 1539"/>
                <a:gd name="T15" fmla="*/ 109 h 1660"/>
                <a:gd name="T16" fmla="*/ 15 w 1539"/>
                <a:gd name="T17" fmla="*/ 170 h 1660"/>
                <a:gd name="T18" fmla="*/ 832 w 1539"/>
                <a:gd name="T19" fmla="*/ 1637 h 1660"/>
                <a:gd name="T20" fmla="*/ 872 w 1539"/>
                <a:gd name="T21" fmla="*/ 1659 h 1660"/>
                <a:gd name="T22" fmla="*/ 895 w 1539"/>
                <a:gd name="T23" fmla="*/ 1657 h 1660"/>
                <a:gd name="T24" fmla="*/ 932 w 1539"/>
                <a:gd name="T25" fmla="*/ 1629 h 1660"/>
                <a:gd name="T26" fmla="*/ 1527 w 1539"/>
                <a:gd name="T27" fmla="*/ 58 h 1660"/>
                <a:gd name="T28" fmla="*/ 1485 w 1539"/>
                <a:gd name="T29" fmla="*/ 2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9" h="1660">
                  <a:moveTo>
                    <a:pt x="1485" y="2"/>
                  </a:moveTo>
                  <a:cubicBezTo>
                    <a:pt x="1184" y="24"/>
                    <a:pt x="1184" y="24"/>
                    <a:pt x="1184" y="24"/>
                  </a:cubicBezTo>
                  <a:cubicBezTo>
                    <a:pt x="1166" y="26"/>
                    <a:pt x="1152" y="41"/>
                    <a:pt x="1148" y="52"/>
                  </a:cubicBezTo>
                  <a:cubicBezTo>
                    <a:pt x="837" y="903"/>
                    <a:pt x="837" y="903"/>
                    <a:pt x="837" y="903"/>
                  </a:cubicBezTo>
                  <a:cubicBezTo>
                    <a:pt x="823" y="904"/>
                    <a:pt x="823" y="904"/>
                    <a:pt x="823" y="904"/>
                  </a:cubicBezTo>
                  <a:cubicBezTo>
                    <a:pt x="390" y="108"/>
                    <a:pt x="390" y="108"/>
                    <a:pt x="390" y="108"/>
                  </a:cubicBezTo>
                  <a:cubicBezTo>
                    <a:pt x="384" y="98"/>
                    <a:pt x="368" y="85"/>
                    <a:pt x="350" y="87"/>
                  </a:cubicBezTo>
                  <a:cubicBezTo>
                    <a:pt x="49" y="109"/>
                    <a:pt x="49" y="109"/>
                    <a:pt x="49" y="109"/>
                  </a:cubicBezTo>
                  <a:cubicBezTo>
                    <a:pt x="16" y="111"/>
                    <a:pt x="0" y="142"/>
                    <a:pt x="15" y="170"/>
                  </a:cubicBezTo>
                  <a:cubicBezTo>
                    <a:pt x="832" y="1637"/>
                    <a:pt x="832" y="1637"/>
                    <a:pt x="832" y="1637"/>
                  </a:cubicBezTo>
                  <a:cubicBezTo>
                    <a:pt x="840" y="1650"/>
                    <a:pt x="854" y="1660"/>
                    <a:pt x="872" y="1659"/>
                  </a:cubicBezTo>
                  <a:cubicBezTo>
                    <a:pt x="895" y="1657"/>
                    <a:pt x="895" y="1657"/>
                    <a:pt x="895" y="1657"/>
                  </a:cubicBezTo>
                  <a:cubicBezTo>
                    <a:pt x="913" y="1656"/>
                    <a:pt x="926" y="1643"/>
                    <a:pt x="932" y="1629"/>
                  </a:cubicBezTo>
                  <a:cubicBezTo>
                    <a:pt x="1527" y="58"/>
                    <a:pt x="1527" y="58"/>
                    <a:pt x="1527" y="58"/>
                  </a:cubicBezTo>
                  <a:cubicBezTo>
                    <a:pt x="1539" y="28"/>
                    <a:pt x="1518" y="0"/>
                    <a:pt x="1485" y="2"/>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p:cNvSpPr>
            <p:nvPr userDrawn="1"/>
          </p:nvSpPr>
          <p:spPr bwMode="auto">
            <a:xfrm>
              <a:off x="9683750" y="-3135313"/>
              <a:ext cx="4254500" cy="6203950"/>
            </a:xfrm>
            <a:custGeom>
              <a:avLst/>
              <a:gdLst>
                <a:gd name="T0" fmla="*/ 1114 w 1134"/>
                <a:gd name="T1" fmla="*/ 1289 h 1653"/>
                <a:gd name="T2" fmla="*/ 1068 w 1134"/>
                <a:gd name="T3" fmla="*/ 1250 h 1653"/>
                <a:gd name="T4" fmla="*/ 443 w 1134"/>
                <a:gd name="T5" fmla="*/ 1296 h 1653"/>
                <a:gd name="T6" fmla="*/ 420 w 1134"/>
                <a:gd name="T7" fmla="*/ 991 h 1653"/>
                <a:gd name="T8" fmla="*/ 935 w 1134"/>
                <a:gd name="T9" fmla="*/ 953 h 1653"/>
                <a:gd name="T10" fmla="*/ 974 w 1134"/>
                <a:gd name="T11" fmla="*/ 907 h 1653"/>
                <a:gd name="T12" fmla="*/ 956 w 1134"/>
                <a:gd name="T13" fmla="*/ 661 h 1653"/>
                <a:gd name="T14" fmla="*/ 910 w 1134"/>
                <a:gd name="T15" fmla="*/ 622 h 1653"/>
                <a:gd name="T16" fmla="*/ 396 w 1134"/>
                <a:gd name="T17" fmla="*/ 660 h 1653"/>
                <a:gd name="T18" fmla="*/ 375 w 1134"/>
                <a:gd name="T19" fmla="*/ 380 h 1653"/>
                <a:gd name="T20" fmla="*/ 1000 w 1134"/>
                <a:gd name="T21" fmla="*/ 334 h 1653"/>
                <a:gd name="T22" fmla="*/ 1040 w 1134"/>
                <a:gd name="T23" fmla="*/ 288 h 1653"/>
                <a:gd name="T24" fmla="*/ 1021 w 1134"/>
                <a:gd name="T25" fmla="*/ 42 h 1653"/>
                <a:gd name="T26" fmla="*/ 975 w 1134"/>
                <a:gd name="T27" fmla="*/ 2 h 1653"/>
                <a:gd name="T28" fmla="*/ 41 w 1134"/>
                <a:gd name="T29" fmla="*/ 71 h 1653"/>
                <a:gd name="T30" fmla="*/ 1 w 1134"/>
                <a:gd name="T31" fmla="*/ 117 h 1653"/>
                <a:gd name="T32" fmla="*/ 112 w 1134"/>
                <a:gd name="T33" fmla="*/ 1611 h 1653"/>
                <a:gd name="T34" fmla="*/ 159 w 1134"/>
                <a:gd name="T35" fmla="*/ 1651 h 1653"/>
                <a:gd name="T36" fmla="*/ 1093 w 1134"/>
                <a:gd name="T37" fmla="*/ 1581 h 1653"/>
                <a:gd name="T38" fmla="*/ 1132 w 1134"/>
                <a:gd name="T39" fmla="*/ 1535 h 1653"/>
                <a:gd name="T40" fmla="*/ 1114 w 1134"/>
                <a:gd name="T41" fmla="*/ 1289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4" h="1653">
                  <a:moveTo>
                    <a:pt x="1114" y="1289"/>
                  </a:moveTo>
                  <a:cubicBezTo>
                    <a:pt x="1112" y="1267"/>
                    <a:pt x="1093" y="1248"/>
                    <a:pt x="1068" y="1250"/>
                  </a:cubicBezTo>
                  <a:cubicBezTo>
                    <a:pt x="443" y="1296"/>
                    <a:pt x="443" y="1296"/>
                    <a:pt x="443" y="1296"/>
                  </a:cubicBezTo>
                  <a:cubicBezTo>
                    <a:pt x="420" y="991"/>
                    <a:pt x="420" y="991"/>
                    <a:pt x="420" y="991"/>
                  </a:cubicBezTo>
                  <a:cubicBezTo>
                    <a:pt x="935" y="953"/>
                    <a:pt x="935" y="953"/>
                    <a:pt x="935" y="953"/>
                  </a:cubicBezTo>
                  <a:cubicBezTo>
                    <a:pt x="957" y="952"/>
                    <a:pt x="976" y="932"/>
                    <a:pt x="974" y="907"/>
                  </a:cubicBezTo>
                  <a:cubicBezTo>
                    <a:pt x="956" y="661"/>
                    <a:pt x="956" y="661"/>
                    <a:pt x="956" y="661"/>
                  </a:cubicBezTo>
                  <a:cubicBezTo>
                    <a:pt x="955" y="639"/>
                    <a:pt x="933" y="620"/>
                    <a:pt x="910" y="622"/>
                  </a:cubicBezTo>
                  <a:cubicBezTo>
                    <a:pt x="396" y="660"/>
                    <a:pt x="396" y="660"/>
                    <a:pt x="396" y="660"/>
                  </a:cubicBezTo>
                  <a:cubicBezTo>
                    <a:pt x="375" y="380"/>
                    <a:pt x="375" y="380"/>
                    <a:pt x="375" y="380"/>
                  </a:cubicBezTo>
                  <a:cubicBezTo>
                    <a:pt x="1000" y="334"/>
                    <a:pt x="1000" y="334"/>
                    <a:pt x="1000" y="334"/>
                  </a:cubicBezTo>
                  <a:cubicBezTo>
                    <a:pt x="1025" y="332"/>
                    <a:pt x="1041" y="310"/>
                    <a:pt x="1040" y="288"/>
                  </a:cubicBezTo>
                  <a:cubicBezTo>
                    <a:pt x="1021" y="42"/>
                    <a:pt x="1021" y="42"/>
                    <a:pt x="1021" y="42"/>
                  </a:cubicBezTo>
                  <a:cubicBezTo>
                    <a:pt x="1020" y="19"/>
                    <a:pt x="1000" y="0"/>
                    <a:pt x="975" y="2"/>
                  </a:cubicBezTo>
                  <a:cubicBezTo>
                    <a:pt x="41" y="71"/>
                    <a:pt x="41" y="71"/>
                    <a:pt x="41" y="71"/>
                  </a:cubicBezTo>
                  <a:cubicBezTo>
                    <a:pt x="16" y="73"/>
                    <a:pt x="0" y="95"/>
                    <a:pt x="1" y="117"/>
                  </a:cubicBezTo>
                  <a:cubicBezTo>
                    <a:pt x="112" y="1611"/>
                    <a:pt x="112" y="1611"/>
                    <a:pt x="112" y="1611"/>
                  </a:cubicBezTo>
                  <a:cubicBezTo>
                    <a:pt x="114" y="1634"/>
                    <a:pt x="134" y="1653"/>
                    <a:pt x="159" y="1651"/>
                  </a:cubicBezTo>
                  <a:cubicBezTo>
                    <a:pt x="1093" y="1581"/>
                    <a:pt x="1093" y="1581"/>
                    <a:pt x="1093" y="1581"/>
                  </a:cubicBezTo>
                  <a:cubicBezTo>
                    <a:pt x="1117" y="1579"/>
                    <a:pt x="1134" y="1558"/>
                    <a:pt x="1132" y="1535"/>
                  </a:cubicBezTo>
                  <a:lnTo>
                    <a:pt x="1114" y="1289"/>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3943013" y="-3327400"/>
              <a:ext cx="4159250" cy="6076950"/>
            </a:xfrm>
            <a:custGeom>
              <a:avLst/>
              <a:gdLst>
                <a:gd name="T0" fmla="*/ 875 w 1109"/>
                <a:gd name="T1" fmla="*/ 0 h 1619"/>
                <a:gd name="T2" fmla="*/ 552 w 1109"/>
                <a:gd name="T3" fmla="*/ 0 h 1619"/>
                <a:gd name="T4" fmla="*/ 41 w 1109"/>
                <a:gd name="T5" fmla="*/ 38 h 1619"/>
                <a:gd name="T6" fmla="*/ 1 w 1109"/>
                <a:gd name="T7" fmla="*/ 84 h 1619"/>
                <a:gd name="T8" fmla="*/ 112 w 1109"/>
                <a:gd name="T9" fmla="*/ 1578 h 1619"/>
                <a:gd name="T10" fmla="*/ 158 w 1109"/>
                <a:gd name="T11" fmla="*/ 1617 h 1619"/>
                <a:gd name="T12" fmla="*/ 427 w 1109"/>
                <a:gd name="T13" fmla="*/ 1597 h 1619"/>
                <a:gd name="T14" fmla="*/ 467 w 1109"/>
                <a:gd name="T15" fmla="*/ 1551 h 1619"/>
                <a:gd name="T16" fmla="*/ 424 w 1109"/>
                <a:gd name="T17" fmla="*/ 976 h 1619"/>
                <a:gd name="T18" fmla="*/ 580 w 1109"/>
                <a:gd name="T19" fmla="*/ 964 h 1619"/>
                <a:gd name="T20" fmla="*/ 924 w 1109"/>
                <a:gd name="T21" fmla="*/ 1540 h 1619"/>
                <a:gd name="T22" fmla="*/ 962 w 1109"/>
                <a:gd name="T23" fmla="*/ 1558 h 1619"/>
                <a:gd name="T24" fmla="*/ 1109 w 1109"/>
                <a:gd name="T25" fmla="*/ 1547 h 1619"/>
                <a:gd name="T26" fmla="*/ 1109 w 1109"/>
                <a:gd name="T27" fmla="*/ 1176 h 1619"/>
                <a:gd name="T28" fmla="*/ 944 w 1109"/>
                <a:gd name="T29" fmla="*/ 917 h 1619"/>
                <a:gd name="T30" fmla="*/ 1109 w 1109"/>
                <a:gd name="T31" fmla="*/ 804 h 1619"/>
                <a:gd name="T32" fmla="*/ 1109 w 1109"/>
                <a:gd name="T33" fmla="*/ 132 h 1619"/>
                <a:gd name="T34" fmla="*/ 875 w 1109"/>
                <a:gd name="T35" fmla="*/ 0 h 1619"/>
                <a:gd name="T36" fmla="*/ 737 w 1109"/>
                <a:gd name="T37" fmla="*/ 665 h 1619"/>
                <a:gd name="T38" fmla="*/ 403 w 1109"/>
                <a:gd name="T39" fmla="*/ 689 h 1619"/>
                <a:gd name="T40" fmla="*/ 376 w 1109"/>
                <a:gd name="T41" fmla="*/ 337 h 1619"/>
                <a:gd name="T42" fmla="*/ 710 w 1109"/>
                <a:gd name="T43" fmla="*/ 313 h 1619"/>
                <a:gd name="T44" fmla="*/ 895 w 1109"/>
                <a:gd name="T45" fmla="*/ 471 h 1619"/>
                <a:gd name="T46" fmla="*/ 737 w 1109"/>
                <a:gd name="T47" fmla="*/ 665 h 1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09" h="1619">
                  <a:moveTo>
                    <a:pt x="875" y="0"/>
                  </a:moveTo>
                  <a:cubicBezTo>
                    <a:pt x="552" y="0"/>
                    <a:pt x="552" y="0"/>
                    <a:pt x="552" y="0"/>
                  </a:cubicBezTo>
                  <a:cubicBezTo>
                    <a:pt x="41" y="38"/>
                    <a:pt x="41" y="38"/>
                    <a:pt x="41" y="38"/>
                  </a:cubicBezTo>
                  <a:cubicBezTo>
                    <a:pt x="16" y="40"/>
                    <a:pt x="0" y="61"/>
                    <a:pt x="1" y="84"/>
                  </a:cubicBezTo>
                  <a:cubicBezTo>
                    <a:pt x="112" y="1578"/>
                    <a:pt x="112" y="1578"/>
                    <a:pt x="112" y="1578"/>
                  </a:cubicBezTo>
                  <a:cubicBezTo>
                    <a:pt x="114" y="1600"/>
                    <a:pt x="134" y="1619"/>
                    <a:pt x="158" y="1617"/>
                  </a:cubicBezTo>
                  <a:cubicBezTo>
                    <a:pt x="427" y="1597"/>
                    <a:pt x="427" y="1597"/>
                    <a:pt x="427" y="1597"/>
                  </a:cubicBezTo>
                  <a:cubicBezTo>
                    <a:pt x="450" y="1596"/>
                    <a:pt x="468" y="1574"/>
                    <a:pt x="467" y="1551"/>
                  </a:cubicBezTo>
                  <a:cubicBezTo>
                    <a:pt x="424" y="976"/>
                    <a:pt x="424" y="976"/>
                    <a:pt x="424" y="976"/>
                  </a:cubicBezTo>
                  <a:cubicBezTo>
                    <a:pt x="580" y="964"/>
                    <a:pt x="580" y="964"/>
                    <a:pt x="580" y="964"/>
                  </a:cubicBezTo>
                  <a:cubicBezTo>
                    <a:pt x="924" y="1540"/>
                    <a:pt x="924" y="1540"/>
                    <a:pt x="924" y="1540"/>
                  </a:cubicBezTo>
                  <a:cubicBezTo>
                    <a:pt x="929" y="1549"/>
                    <a:pt x="944" y="1559"/>
                    <a:pt x="962" y="1558"/>
                  </a:cubicBezTo>
                  <a:cubicBezTo>
                    <a:pt x="1109" y="1547"/>
                    <a:pt x="1109" y="1547"/>
                    <a:pt x="1109" y="1547"/>
                  </a:cubicBezTo>
                  <a:cubicBezTo>
                    <a:pt x="1109" y="1176"/>
                    <a:pt x="1109" y="1176"/>
                    <a:pt x="1109" y="1176"/>
                  </a:cubicBezTo>
                  <a:cubicBezTo>
                    <a:pt x="944" y="917"/>
                    <a:pt x="944" y="917"/>
                    <a:pt x="944" y="917"/>
                  </a:cubicBezTo>
                  <a:cubicBezTo>
                    <a:pt x="1008" y="887"/>
                    <a:pt x="1064" y="849"/>
                    <a:pt x="1109" y="804"/>
                  </a:cubicBezTo>
                  <a:cubicBezTo>
                    <a:pt x="1109" y="132"/>
                    <a:pt x="1109" y="132"/>
                    <a:pt x="1109" y="132"/>
                  </a:cubicBezTo>
                  <a:cubicBezTo>
                    <a:pt x="1047" y="68"/>
                    <a:pt x="967" y="22"/>
                    <a:pt x="875" y="0"/>
                  </a:cubicBezTo>
                  <a:close/>
                  <a:moveTo>
                    <a:pt x="737" y="665"/>
                  </a:moveTo>
                  <a:cubicBezTo>
                    <a:pt x="403" y="689"/>
                    <a:pt x="403" y="689"/>
                    <a:pt x="403" y="689"/>
                  </a:cubicBezTo>
                  <a:cubicBezTo>
                    <a:pt x="376" y="337"/>
                    <a:pt x="376" y="337"/>
                    <a:pt x="376" y="337"/>
                  </a:cubicBezTo>
                  <a:cubicBezTo>
                    <a:pt x="710" y="313"/>
                    <a:pt x="710" y="313"/>
                    <a:pt x="710" y="313"/>
                  </a:cubicBezTo>
                  <a:cubicBezTo>
                    <a:pt x="803" y="306"/>
                    <a:pt x="887" y="365"/>
                    <a:pt x="895" y="471"/>
                  </a:cubicBezTo>
                  <a:cubicBezTo>
                    <a:pt x="902" y="577"/>
                    <a:pt x="829" y="658"/>
                    <a:pt x="737" y="665"/>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7"/>
            <p:cNvSpPr>
              <a:spLocks/>
            </p:cNvSpPr>
            <p:nvPr userDrawn="1"/>
          </p:nvSpPr>
          <p:spPr bwMode="auto">
            <a:xfrm>
              <a:off x="-5427663" y="4457700"/>
              <a:ext cx="5162550" cy="5727700"/>
            </a:xfrm>
            <a:custGeom>
              <a:avLst/>
              <a:gdLst>
                <a:gd name="T0" fmla="*/ 1360 w 1376"/>
                <a:gd name="T1" fmla="*/ 1001 h 1526"/>
                <a:gd name="T2" fmla="*/ 1288 w 1376"/>
                <a:gd name="T3" fmla="*/ 42 h 1526"/>
                <a:gd name="T4" fmla="*/ 1242 w 1376"/>
                <a:gd name="T5" fmla="*/ 2 h 1526"/>
                <a:gd name="T6" fmla="*/ 965 w 1376"/>
                <a:gd name="T7" fmla="*/ 23 h 1526"/>
                <a:gd name="T8" fmla="*/ 925 w 1376"/>
                <a:gd name="T9" fmla="*/ 69 h 1526"/>
                <a:gd name="T10" fmla="*/ 995 w 1376"/>
                <a:gd name="T11" fmla="*/ 1010 h 1526"/>
                <a:gd name="T12" fmla="*/ 732 w 1376"/>
                <a:gd name="T13" fmla="*/ 1288 h 1526"/>
                <a:gd name="T14" fmla="*/ 435 w 1376"/>
                <a:gd name="T15" fmla="*/ 1051 h 1526"/>
                <a:gd name="T16" fmla="*/ 365 w 1376"/>
                <a:gd name="T17" fmla="*/ 110 h 1526"/>
                <a:gd name="T18" fmla="*/ 319 w 1376"/>
                <a:gd name="T19" fmla="*/ 71 h 1526"/>
                <a:gd name="T20" fmla="*/ 42 w 1376"/>
                <a:gd name="T21" fmla="*/ 91 h 1526"/>
                <a:gd name="T22" fmla="*/ 2 w 1376"/>
                <a:gd name="T23" fmla="*/ 137 h 1526"/>
                <a:gd name="T24" fmla="*/ 73 w 1376"/>
                <a:gd name="T25" fmla="*/ 1096 h 1526"/>
                <a:gd name="T26" fmla="*/ 313 w 1376"/>
                <a:gd name="T27" fmla="*/ 1526 h 1526"/>
                <a:gd name="T28" fmla="*/ 1107 w 1376"/>
                <a:gd name="T29" fmla="*/ 1526 h 1526"/>
                <a:gd name="T30" fmla="*/ 1360 w 1376"/>
                <a:gd name="T31" fmla="*/ 1001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6" h="1526">
                  <a:moveTo>
                    <a:pt x="1360" y="1001"/>
                  </a:moveTo>
                  <a:cubicBezTo>
                    <a:pt x="1288" y="42"/>
                    <a:pt x="1288" y="42"/>
                    <a:pt x="1288" y="42"/>
                  </a:cubicBezTo>
                  <a:cubicBezTo>
                    <a:pt x="1287" y="19"/>
                    <a:pt x="1265" y="0"/>
                    <a:pt x="1242" y="2"/>
                  </a:cubicBezTo>
                  <a:cubicBezTo>
                    <a:pt x="965" y="23"/>
                    <a:pt x="965" y="23"/>
                    <a:pt x="965" y="23"/>
                  </a:cubicBezTo>
                  <a:cubicBezTo>
                    <a:pt x="940" y="24"/>
                    <a:pt x="923" y="46"/>
                    <a:pt x="925" y="69"/>
                  </a:cubicBezTo>
                  <a:cubicBezTo>
                    <a:pt x="995" y="1010"/>
                    <a:pt x="995" y="1010"/>
                    <a:pt x="995" y="1010"/>
                  </a:cubicBezTo>
                  <a:cubicBezTo>
                    <a:pt x="1007" y="1174"/>
                    <a:pt x="894" y="1276"/>
                    <a:pt x="732" y="1288"/>
                  </a:cubicBezTo>
                  <a:cubicBezTo>
                    <a:pt x="572" y="1300"/>
                    <a:pt x="448" y="1216"/>
                    <a:pt x="435" y="1051"/>
                  </a:cubicBezTo>
                  <a:cubicBezTo>
                    <a:pt x="365" y="110"/>
                    <a:pt x="365" y="110"/>
                    <a:pt x="365" y="110"/>
                  </a:cubicBezTo>
                  <a:cubicBezTo>
                    <a:pt x="364" y="88"/>
                    <a:pt x="344" y="69"/>
                    <a:pt x="319" y="71"/>
                  </a:cubicBezTo>
                  <a:cubicBezTo>
                    <a:pt x="42" y="91"/>
                    <a:pt x="42" y="91"/>
                    <a:pt x="42" y="91"/>
                  </a:cubicBezTo>
                  <a:cubicBezTo>
                    <a:pt x="19" y="93"/>
                    <a:pt x="0" y="115"/>
                    <a:pt x="2" y="137"/>
                  </a:cubicBezTo>
                  <a:cubicBezTo>
                    <a:pt x="73" y="1096"/>
                    <a:pt x="73" y="1096"/>
                    <a:pt x="73" y="1096"/>
                  </a:cubicBezTo>
                  <a:cubicBezTo>
                    <a:pt x="87" y="1277"/>
                    <a:pt x="178" y="1427"/>
                    <a:pt x="313" y="1526"/>
                  </a:cubicBezTo>
                  <a:cubicBezTo>
                    <a:pt x="1107" y="1526"/>
                    <a:pt x="1107" y="1526"/>
                    <a:pt x="1107" y="1526"/>
                  </a:cubicBezTo>
                  <a:cubicBezTo>
                    <a:pt x="1274" y="1408"/>
                    <a:pt x="1376" y="1217"/>
                    <a:pt x="1360" y="1001"/>
                  </a:cubicBez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8"/>
            <p:cNvSpPr>
              <a:spLocks noEditPoints="1"/>
            </p:cNvSpPr>
            <p:nvPr userDrawn="1"/>
          </p:nvSpPr>
          <p:spPr bwMode="auto">
            <a:xfrm>
              <a:off x="-160338" y="4171950"/>
              <a:ext cx="4306888" cy="6013450"/>
            </a:xfrm>
            <a:custGeom>
              <a:avLst/>
              <a:gdLst>
                <a:gd name="T0" fmla="*/ 465 w 1148"/>
                <a:gd name="T1" fmla="*/ 1576 h 1602"/>
                <a:gd name="T2" fmla="*/ 425 w 1148"/>
                <a:gd name="T3" fmla="*/ 1046 h 1602"/>
                <a:gd name="T4" fmla="*/ 662 w 1148"/>
                <a:gd name="T5" fmla="*/ 1029 h 1602"/>
                <a:gd name="T6" fmla="*/ 1128 w 1148"/>
                <a:gd name="T7" fmla="*/ 484 h 1602"/>
                <a:gd name="T8" fmla="*/ 585 w 1148"/>
                <a:gd name="T9" fmla="*/ 22 h 1602"/>
                <a:gd name="T10" fmla="*/ 41 w 1148"/>
                <a:gd name="T11" fmla="*/ 63 h 1602"/>
                <a:gd name="T12" fmla="*/ 2 w 1148"/>
                <a:gd name="T13" fmla="*/ 109 h 1602"/>
                <a:gd name="T14" fmla="*/ 113 w 1148"/>
                <a:gd name="T15" fmla="*/ 1602 h 1602"/>
                <a:gd name="T16" fmla="*/ 458 w 1148"/>
                <a:gd name="T17" fmla="*/ 1602 h 1602"/>
                <a:gd name="T18" fmla="*/ 465 w 1148"/>
                <a:gd name="T19" fmla="*/ 1576 h 1602"/>
                <a:gd name="T20" fmla="*/ 375 w 1148"/>
                <a:gd name="T21" fmla="*/ 372 h 1602"/>
                <a:gd name="T22" fmla="*/ 603 w 1148"/>
                <a:gd name="T23" fmla="*/ 355 h 1602"/>
                <a:gd name="T24" fmla="*/ 780 w 1148"/>
                <a:gd name="T25" fmla="*/ 509 h 1602"/>
                <a:gd name="T26" fmla="*/ 629 w 1148"/>
                <a:gd name="T27" fmla="*/ 700 h 1602"/>
                <a:gd name="T28" fmla="*/ 401 w 1148"/>
                <a:gd name="T29" fmla="*/ 717 h 1602"/>
                <a:gd name="T30" fmla="*/ 375 w 1148"/>
                <a:gd name="T31" fmla="*/ 372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8" h="1602">
                  <a:moveTo>
                    <a:pt x="465" y="1576"/>
                  </a:moveTo>
                  <a:cubicBezTo>
                    <a:pt x="425" y="1046"/>
                    <a:pt x="425" y="1046"/>
                    <a:pt x="425" y="1046"/>
                  </a:cubicBezTo>
                  <a:cubicBezTo>
                    <a:pt x="662" y="1029"/>
                    <a:pt x="662" y="1029"/>
                    <a:pt x="662" y="1029"/>
                  </a:cubicBezTo>
                  <a:cubicBezTo>
                    <a:pt x="958" y="1007"/>
                    <a:pt x="1148" y="763"/>
                    <a:pt x="1128" y="484"/>
                  </a:cubicBezTo>
                  <a:cubicBezTo>
                    <a:pt x="1107" y="211"/>
                    <a:pt x="883" y="0"/>
                    <a:pt x="585" y="22"/>
                  </a:cubicBezTo>
                  <a:cubicBezTo>
                    <a:pt x="41" y="63"/>
                    <a:pt x="41" y="63"/>
                    <a:pt x="41" y="63"/>
                  </a:cubicBezTo>
                  <a:cubicBezTo>
                    <a:pt x="16" y="65"/>
                    <a:pt x="0" y="86"/>
                    <a:pt x="2" y="109"/>
                  </a:cubicBezTo>
                  <a:cubicBezTo>
                    <a:pt x="113" y="1602"/>
                    <a:pt x="113" y="1602"/>
                    <a:pt x="113" y="1602"/>
                  </a:cubicBezTo>
                  <a:cubicBezTo>
                    <a:pt x="458" y="1602"/>
                    <a:pt x="458" y="1602"/>
                    <a:pt x="458" y="1602"/>
                  </a:cubicBezTo>
                  <a:cubicBezTo>
                    <a:pt x="463" y="1594"/>
                    <a:pt x="465" y="1586"/>
                    <a:pt x="465" y="1576"/>
                  </a:cubicBezTo>
                  <a:close/>
                  <a:moveTo>
                    <a:pt x="375" y="372"/>
                  </a:moveTo>
                  <a:cubicBezTo>
                    <a:pt x="603" y="355"/>
                    <a:pt x="603" y="355"/>
                    <a:pt x="603" y="355"/>
                  </a:cubicBezTo>
                  <a:cubicBezTo>
                    <a:pt x="700" y="347"/>
                    <a:pt x="773" y="415"/>
                    <a:pt x="780" y="509"/>
                  </a:cubicBezTo>
                  <a:cubicBezTo>
                    <a:pt x="788" y="611"/>
                    <a:pt x="726" y="693"/>
                    <a:pt x="629" y="700"/>
                  </a:cubicBezTo>
                  <a:cubicBezTo>
                    <a:pt x="401" y="717"/>
                    <a:pt x="401" y="717"/>
                    <a:pt x="401" y="717"/>
                  </a:cubicBezTo>
                  <a:lnTo>
                    <a:pt x="375" y="372"/>
                  </a:lnTo>
                  <a:close/>
                </a:path>
              </a:pathLst>
            </a:custGeom>
            <a:solidFill>
              <a:srgbClr val="1D1D1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 name="Freeform 5"/>
          <p:cNvSpPr>
            <a:spLocks/>
          </p:cNvSpPr>
          <p:nvPr userDrawn="1"/>
        </p:nvSpPr>
        <p:spPr bwMode="white">
          <a:xfrm>
            <a:off x="-1" y="-2807"/>
            <a:ext cx="12192001" cy="793238"/>
          </a:xfrm>
          <a:custGeom>
            <a:avLst/>
            <a:gdLst>
              <a:gd name="T0" fmla="*/ 2056 w 15124"/>
              <a:gd name="T1" fmla="*/ 0 h 984"/>
              <a:gd name="T2" fmla="*/ 0 w 15124"/>
              <a:gd name="T3" fmla="*/ 232 h 984"/>
              <a:gd name="T4" fmla="*/ 0 w 15124"/>
              <a:gd name="T5" fmla="*/ 984 h 984"/>
              <a:gd name="T6" fmla="*/ 15124 w 15124"/>
              <a:gd name="T7" fmla="*/ 151 h 984"/>
              <a:gd name="T8" fmla="*/ 15124 w 15124"/>
              <a:gd name="T9" fmla="*/ 0 h 984"/>
              <a:gd name="T10" fmla="*/ 2056 w 15124"/>
              <a:gd name="T11" fmla="*/ 0 h 984"/>
            </a:gdLst>
            <a:ahLst/>
            <a:cxnLst>
              <a:cxn ang="0">
                <a:pos x="T0" y="T1"/>
              </a:cxn>
              <a:cxn ang="0">
                <a:pos x="T2" y="T3"/>
              </a:cxn>
              <a:cxn ang="0">
                <a:pos x="T4" y="T5"/>
              </a:cxn>
              <a:cxn ang="0">
                <a:pos x="T6" y="T7"/>
              </a:cxn>
              <a:cxn ang="0">
                <a:pos x="T8" y="T9"/>
              </a:cxn>
              <a:cxn ang="0">
                <a:pos x="T10" y="T11"/>
              </a:cxn>
            </a:cxnLst>
            <a:rect l="0" t="0" r="r" b="b"/>
            <a:pathLst>
              <a:path w="15124" h="984">
                <a:moveTo>
                  <a:pt x="2056" y="0"/>
                </a:moveTo>
                <a:lnTo>
                  <a:pt x="0" y="232"/>
                </a:lnTo>
                <a:lnTo>
                  <a:pt x="0" y="984"/>
                </a:lnTo>
                <a:lnTo>
                  <a:pt x="15124" y="151"/>
                </a:lnTo>
                <a:lnTo>
                  <a:pt x="15124" y="0"/>
                </a:lnTo>
                <a:lnTo>
                  <a:pt x="2056"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white">
          <a:xfrm>
            <a:off x="-1" y="2334181"/>
            <a:ext cx="12192001" cy="2661055"/>
          </a:xfrm>
          <a:custGeom>
            <a:avLst/>
            <a:gdLst>
              <a:gd name="T0" fmla="*/ 0 w 15124"/>
              <a:gd name="T1" fmla="*/ 3301 h 3301"/>
              <a:gd name="T2" fmla="*/ 15124 w 15124"/>
              <a:gd name="T3" fmla="*/ 1695 h 3301"/>
              <a:gd name="T4" fmla="*/ 15124 w 15124"/>
              <a:gd name="T5" fmla="*/ 0 h 3301"/>
              <a:gd name="T6" fmla="*/ 0 w 15124"/>
              <a:gd name="T7" fmla="*/ 1813 h 3301"/>
              <a:gd name="T8" fmla="*/ 0 w 15124"/>
              <a:gd name="T9" fmla="*/ 3301 h 3301"/>
            </a:gdLst>
            <a:ahLst/>
            <a:cxnLst>
              <a:cxn ang="0">
                <a:pos x="T0" y="T1"/>
              </a:cxn>
              <a:cxn ang="0">
                <a:pos x="T2" y="T3"/>
              </a:cxn>
              <a:cxn ang="0">
                <a:pos x="T4" y="T5"/>
              </a:cxn>
              <a:cxn ang="0">
                <a:pos x="T6" y="T7"/>
              </a:cxn>
              <a:cxn ang="0">
                <a:pos x="T8" y="T9"/>
              </a:cxn>
            </a:cxnLst>
            <a:rect l="0" t="0" r="r" b="b"/>
            <a:pathLst>
              <a:path w="15124" h="3301">
                <a:moveTo>
                  <a:pt x="0" y="3301"/>
                </a:moveTo>
                <a:lnTo>
                  <a:pt x="15124" y="1695"/>
                </a:lnTo>
                <a:lnTo>
                  <a:pt x="15124" y="0"/>
                </a:lnTo>
                <a:lnTo>
                  <a:pt x="0" y="1813"/>
                </a:lnTo>
                <a:lnTo>
                  <a:pt x="0" y="330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7"/>
          <p:cNvSpPr>
            <a:spLocks/>
          </p:cNvSpPr>
          <p:nvPr userDrawn="1"/>
        </p:nvSpPr>
        <p:spPr bwMode="white">
          <a:xfrm>
            <a:off x="-1" y="6132694"/>
            <a:ext cx="6217727" cy="726329"/>
          </a:xfrm>
          <a:custGeom>
            <a:avLst/>
            <a:gdLst>
              <a:gd name="T0" fmla="*/ 0 w 7713"/>
              <a:gd name="T1" fmla="*/ 901 h 901"/>
              <a:gd name="T2" fmla="*/ 7713 w 7713"/>
              <a:gd name="T3" fmla="*/ 901 h 901"/>
              <a:gd name="T4" fmla="*/ 0 w 7713"/>
              <a:gd name="T5" fmla="*/ 0 h 901"/>
              <a:gd name="T6" fmla="*/ 0 w 7713"/>
              <a:gd name="T7" fmla="*/ 901 h 901"/>
            </a:gdLst>
            <a:ahLst/>
            <a:cxnLst>
              <a:cxn ang="0">
                <a:pos x="T0" y="T1"/>
              </a:cxn>
              <a:cxn ang="0">
                <a:pos x="T2" y="T3"/>
              </a:cxn>
              <a:cxn ang="0">
                <a:pos x="T4" y="T5"/>
              </a:cxn>
              <a:cxn ang="0">
                <a:pos x="T6" y="T7"/>
              </a:cxn>
            </a:cxnLst>
            <a:rect l="0" t="0" r="r" b="b"/>
            <a:pathLst>
              <a:path w="7713" h="901">
                <a:moveTo>
                  <a:pt x="0" y="901"/>
                </a:moveTo>
                <a:lnTo>
                  <a:pt x="7713" y="901"/>
                </a:lnTo>
                <a:lnTo>
                  <a:pt x="0" y="0"/>
                </a:lnTo>
                <a:lnTo>
                  <a:pt x="0" y="90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8"/>
          <p:cNvSpPr>
            <a:spLocks/>
          </p:cNvSpPr>
          <p:nvPr userDrawn="1"/>
        </p:nvSpPr>
        <p:spPr bwMode="white">
          <a:xfrm>
            <a:off x="-1" y="374465"/>
            <a:ext cx="12192001" cy="2468388"/>
          </a:xfrm>
          <a:custGeom>
            <a:avLst/>
            <a:gdLst>
              <a:gd name="T0" fmla="*/ 0 w 15124"/>
              <a:gd name="T1" fmla="*/ 3062 h 3062"/>
              <a:gd name="T2" fmla="*/ 15124 w 15124"/>
              <a:gd name="T3" fmla="*/ 1055 h 3062"/>
              <a:gd name="T4" fmla="*/ 15124 w 15124"/>
              <a:gd name="T5" fmla="*/ 0 h 3062"/>
              <a:gd name="T6" fmla="*/ 0 w 15124"/>
              <a:gd name="T7" fmla="*/ 1712 h 3062"/>
              <a:gd name="T8" fmla="*/ 0 w 15124"/>
              <a:gd name="T9" fmla="*/ 3062 h 3062"/>
            </a:gdLst>
            <a:ahLst/>
            <a:cxnLst>
              <a:cxn ang="0">
                <a:pos x="T0" y="T1"/>
              </a:cxn>
              <a:cxn ang="0">
                <a:pos x="T2" y="T3"/>
              </a:cxn>
              <a:cxn ang="0">
                <a:pos x="T4" y="T5"/>
              </a:cxn>
              <a:cxn ang="0">
                <a:pos x="T6" y="T7"/>
              </a:cxn>
              <a:cxn ang="0">
                <a:pos x="T8" y="T9"/>
              </a:cxn>
            </a:cxnLst>
            <a:rect l="0" t="0" r="r" b="b"/>
            <a:pathLst>
              <a:path w="15124" h="3062">
                <a:moveTo>
                  <a:pt x="0" y="3062"/>
                </a:moveTo>
                <a:lnTo>
                  <a:pt x="15124" y="1055"/>
                </a:lnTo>
                <a:lnTo>
                  <a:pt x="15124" y="0"/>
                </a:lnTo>
                <a:lnTo>
                  <a:pt x="0" y="1712"/>
                </a:lnTo>
                <a:lnTo>
                  <a:pt x="0" y="30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43"/>
          <p:cNvSpPr>
            <a:spLocks/>
          </p:cNvSpPr>
          <p:nvPr userDrawn="1"/>
        </p:nvSpPr>
        <p:spPr bwMode="auto">
          <a:xfrm>
            <a:off x="7611592" y="4386603"/>
            <a:ext cx="509901" cy="518024"/>
          </a:xfrm>
          <a:custGeom>
            <a:avLst/>
            <a:gdLst>
              <a:gd name="T0" fmla="*/ 0 w 183"/>
              <a:gd name="T1" fmla="*/ 89 h 185"/>
              <a:gd name="T2" fmla="*/ 88 w 183"/>
              <a:gd name="T3" fmla="*/ 0 h 185"/>
              <a:gd name="T4" fmla="*/ 95 w 183"/>
              <a:gd name="T5" fmla="*/ 0 h 185"/>
              <a:gd name="T6" fmla="*/ 183 w 183"/>
              <a:gd name="T7" fmla="*/ 89 h 185"/>
              <a:gd name="T8" fmla="*/ 183 w 183"/>
              <a:gd name="T9" fmla="*/ 96 h 185"/>
              <a:gd name="T10" fmla="*/ 95 w 183"/>
              <a:gd name="T11" fmla="*/ 185 h 185"/>
              <a:gd name="T12" fmla="*/ 88 w 183"/>
              <a:gd name="T13" fmla="*/ 185 h 185"/>
              <a:gd name="T14" fmla="*/ 0 w 183"/>
              <a:gd name="T15" fmla="*/ 96 h 185"/>
              <a:gd name="T16" fmla="*/ 0 w 183"/>
              <a:gd name="T17" fmla="*/ 90 h 185"/>
              <a:gd name="T18" fmla="*/ 0 w 183"/>
              <a:gd name="T19" fmla="*/ 8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185">
                <a:moveTo>
                  <a:pt x="0" y="89"/>
                </a:moveTo>
                <a:cubicBezTo>
                  <a:pt x="72" y="88"/>
                  <a:pt x="87" y="72"/>
                  <a:pt x="88" y="0"/>
                </a:cubicBezTo>
                <a:cubicBezTo>
                  <a:pt x="95" y="0"/>
                  <a:pt x="95" y="0"/>
                  <a:pt x="95" y="0"/>
                </a:cubicBezTo>
                <a:cubicBezTo>
                  <a:pt x="95" y="72"/>
                  <a:pt x="111" y="88"/>
                  <a:pt x="183" y="89"/>
                </a:cubicBezTo>
                <a:cubicBezTo>
                  <a:pt x="183" y="96"/>
                  <a:pt x="183" y="96"/>
                  <a:pt x="183" y="96"/>
                </a:cubicBezTo>
                <a:cubicBezTo>
                  <a:pt x="111" y="97"/>
                  <a:pt x="96" y="113"/>
                  <a:pt x="95" y="185"/>
                </a:cubicBezTo>
                <a:cubicBezTo>
                  <a:pt x="88" y="185"/>
                  <a:pt x="88" y="185"/>
                  <a:pt x="88" y="185"/>
                </a:cubicBezTo>
                <a:cubicBezTo>
                  <a:pt x="87" y="113"/>
                  <a:pt x="72" y="97"/>
                  <a:pt x="0" y="96"/>
                </a:cubicBezTo>
                <a:cubicBezTo>
                  <a:pt x="0" y="90"/>
                  <a:pt x="0" y="90"/>
                  <a:pt x="0" y="90"/>
                </a:cubicBezTo>
                <a:lnTo>
                  <a:pt x="0" y="8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Text Placeholder 2"/>
          <p:cNvSpPr>
            <a:spLocks noGrp="1"/>
          </p:cNvSpPr>
          <p:nvPr>
            <p:ph type="body" sz="quarter" idx="11" hasCustomPrompt="1"/>
          </p:nvPr>
        </p:nvSpPr>
        <p:spPr>
          <a:xfrm>
            <a:off x="8023472" y="4784551"/>
            <a:ext cx="3431781" cy="1462262"/>
          </a:xfrm>
        </p:spPr>
        <p:txBody>
          <a:bodyPr tIns="0" rIns="0"/>
          <a:lstStyle>
            <a:lvl1pPr>
              <a:lnSpc>
                <a:spcPct val="87000"/>
              </a:lnSpc>
              <a:spcBef>
                <a:spcPts val="0"/>
              </a:spcBef>
              <a:spcAft>
                <a:spcPts val="0"/>
              </a:spcAft>
              <a:defRPr sz="120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745976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1000"/>
                                        <p:tgtEl>
                                          <p:spTgt spid="9"/>
                                        </p:tgtEl>
                                      </p:cBhvr>
                                    </p:animEffect>
                                  </p:childTnLst>
                                </p:cTn>
                              </p:par>
                              <p:par>
                                <p:cTn id="8" presetID="22" presetClass="entr" presetSubtype="2" fill="hold" grpId="0" nodeType="withEffect">
                                  <p:stCondLst>
                                    <p:cond delay="30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1000"/>
                                        <p:tgtEl>
                                          <p:spTgt spid="12"/>
                                        </p:tgtEl>
                                      </p:cBhvr>
                                    </p:animEffect>
                                  </p:childTnLst>
                                </p:cTn>
                              </p:par>
                              <p:par>
                                <p:cTn id="11" presetID="22" presetClass="entr" presetSubtype="8" fill="hold" grpId="0" nodeType="withEffect">
                                  <p:stCondLst>
                                    <p:cond delay="2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10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6">
                                            <p:txEl>
                                              <p:pRg st="0" end="0"/>
                                            </p:txEl>
                                          </p:spTgt>
                                        </p:tgtEl>
                                        <p:attrNameLst>
                                          <p:attrName>style.visibility</p:attrName>
                                        </p:attrNameLst>
                                      </p:cBhvr>
                                      <p:to>
                                        <p:strVal val="visible"/>
                                      </p:to>
                                    </p:set>
                                    <p:animEffect transition="in" filter="fade">
                                      <p:cBhvr>
                                        <p:cTn id="24"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5" grpId="0" animBg="1"/>
      <p:bldP spid="26" grpId="0" build="p">
        <p:tmplLst>
          <p:tmpl lvl="1">
            <p:tnLst>
              <p:par>
                <p:cTn presetID="10" presetClass="entr" presetSubtype="0" fill="hold" nodeType="withEffect">
                  <p:stCondLst>
                    <p:cond delay="500"/>
                  </p:stCondLst>
                  <p:childTnLst>
                    <p:set>
                      <p:cBhvr>
                        <p:cTn dur="1" fill="hold">
                          <p:stCondLst>
                            <p:cond delay="0"/>
                          </p:stCondLst>
                        </p:cTn>
                        <p:tgtEl>
                          <p:spTgt spid="26"/>
                        </p:tgtEl>
                        <p:attrNameLst>
                          <p:attrName>style.visibility</p:attrName>
                        </p:attrNameLst>
                      </p:cBhvr>
                      <p:to>
                        <p:strVal val="visible"/>
                      </p:to>
                    </p:set>
                    <p:animEffect transition="in" filter="fade">
                      <p:cBhvr>
                        <p:cTn dur="500"/>
                        <p:tgtEl>
                          <p:spTgt spid="26"/>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31B87E5-E359-4363-9E0A-67D9848AB152}" type="datetime4">
              <a:rPr lang="en-GB" smtClean="0"/>
              <a:t>21 March 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9D443CF-95A6-4BCA-B28C-623ED659B334}" type="slidenum">
              <a:rPr lang="en-GB" smtClean="0"/>
              <a:pPr/>
              <a:t>‹#›</a:t>
            </a:fld>
            <a:endParaRPr lang="en-GB" dirty="0"/>
          </a:p>
        </p:txBody>
      </p:sp>
      <p:graphicFrame>
        <p:nvGraphicFramePr>
          <p:cNvPr id="6" name="TPChart" hidden="1"/>
          <p:cNvGraphicFramePr/>
          <p:nvPr userDrawn="1">
            <p:extLst>
              <p:ext uri="{D42A27DB-BD31-4B8C-83A1-F6EECF244321}">
                <p14:modId xmlns:p14="http://schemas.microsoft.com/office/powerpoint/2010/main" val="34926542"/>
              </p:ext>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2212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1B87E5-E359-4363-9E0A-67D9848AB152}" type="datetime4">
              <a:rPr lang="en-GB" smtClean="0"/>
              <a:t>21 March 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9D443CF-95A6-4BCA-B28C-623ED659B334}" type="slidenum">
              <a:rPr lang="en-GB" smtClean="0"/>
              <a:pPr/>
              <a:t>‹#›</a:t>
            </a:fld>
            <a:endParaRPr lang="en-GB" dirty="0"/>
          </a:p>
        </p:txBody>
      </p:sp>
    </p:spTree>
    <p:extLst>
      <p:ext uri="{BB962C8B-B14F-4D97-AF65-F5344CB8AC3E}">
        <p14:creationId xmlns:p14="http://schemas.microsoft.com/office/powerpoint/2010/main" val="1631740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our BG w/o Picture">
    <p:spTree>
      <p:nvGrpSpPr>
        <p:cNvPr id="1" name=""/>
        <p:cNvGrpSpPr/>
        <p:nvPr/>
      </p:nvGrpSpPr>
      <p:grpSpPr>
        <a:xfrm>
          <a:off x="0" y="0"/>
          <a:ext cx="0" cy="0"/>
          <a:chOff x="0" y="0"/>
          <a:chExt cx="0" cy="0"/>
        </a:xfrm>
      </p:grpSpPr>
      <p:sp>
        <p:nvSpPr>
          <p:cNvPr id="34" name="Text Placeholder 33"/>
          <p:cNvSpPr>
            <a:spLocks noGrp="1"/>
          </p:cNvSpPr>
          <p:nvPr>
            <p:ph type="body" sz="quarter" idx="11" hasCustomPrompt="1"/>
          </p:nvPr>
        </p:nvSpPr>
        <p:spPr>
          <a:xfrm>
            <a:off x="401540" y="372765"/>
            <a:ext cx="810617" cy="751979"/>
          </a:xfrm>
          <a:solidFill>
            <a:srgbClr val="F8F8F8">
              <a:alpha val="30196"/>
            </a:srgbClr>
          </a:solidFill>
        </p:spPr>
        <p:txBody>
          <a:bodyPr anchor="ctr"/>
          <a:lstStyle>
            <a:lvl1pPr marL="0" indent="0" algn="ctr">
              <a:buFont typeface="Arial" pitchFamily="34" charset="0"/>
              <a:buNone/>
              <a:defRPr/>
            </a:lvl1pPr>
          </a:lstStyle>
          <a:p>
            <a:pPr lvl="0"/>
            <a:r>
              <a:rPr lang="en-US" dirty="0"/>
              <a:t>#</a:t>
            </a:r>
            <a:endParaRPr lang="en-GB" dirty="0"/>
          </a:p>
        </p:txBody>
      </p:sp>
      <p:sp>
        <p:nvSpPr>
          <p:cNvPr id="41" name="Text Placeholder 40"/>
          <p:cNvSpPr>
            <a:spLocks noGrp="1"/>
          </p:cNvSpPr>
          <p:nvPr>
            <p:ph type="body" sz="quarter" idx="12"/>
          </p:nvPr>
        </p:nvSpPr>
        <p:spPr>
          <a:xfrm>
            <a:off x="398695" y="1402143"/>
            <a:ext cx="11420011" cy="4411157"/>
          </a:xfrm>
          <a:solidFill>
            <a:srgbClr val="F8F8F8">
              <a:alpha val="30196"/>
            </a:srgbClr>
          </a:solidFill>
        </p:spPr>
        <p:txBody>
          <a:bodyPr>
            <a:normAutofit/>
          </a:bodyPr>
          <a:lstStyle>
            <a:lvl1pPr marL="180000" indent="-252000">
              <a:lnSpc>
                <a:spcPct val="150000"/>
              </a:lnSpc>
              <a:spcBef>
                <a:spcPts val="600"/>
              </a:spcBef>
              <a:spcAft>
                <a:spcPts val="0"/>
              </a:spcAft>
              <a:defRPr sz="2000"/>
            </a:lvl1pPr>
            <a:lvl2pPr marL="455613" indent="-185738">
              <a:lnSpc>
                <a:spcPct val="100000"/>
              </a:lnSpc>
              <a:spcBef>
                <a:spcPts val="0"/>
              </a:spcBef>
              <a:spcAft>
                <a:spcPts val="0"/>
              </a:spcAft>
              <a:tabLst>
                <a:tab pos="269875" algn="l"/>
              </a:tabLs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0" name="Text Placeholder 29"/>
          <p:cNvSpPr>
            <a:spLocks noGrp="1"/>
          </p:cNvSpPr>
          <p:nvPr>
            <p:ph type="body" sz="quarter" idx="10" hasCustomPrompt="1"/>
          </p:nvPr>
        </p:nvSpPr>
        <p:spPr bwMode="white">
          <a:xfrm>
            <a:off x="265334" y="6516523"/>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13" name="Title 1"/>
          <p:cNvSpPr>
            <a:spLocks noGrp="1"/>
          </p:cNvSpPr>
          <p:nvPr>
            <p:ph type="title"/>
          </p:nvPr>
        </p:nvSpPr>
        <p:spPr>
          <a:xfrm>
            <a:off x="1404177" y="372766"/>
            <a:ext cx="6144683" cy="751979"/>
          </a:xfrm>
          <a:solidFill>
            <a:srgbClr val="FFFFFF">
              <a:alpha val="30196"/>
            </a:srgbClr>
          </a:solidFill>
        </p:spPr>
        <p:txBody>
          <a:bodyPr>
            <a:normAutofit/>
          </a:bodyPr>
          <a:lstStyle>
            <a:lvl1pPr algn="l">
              <a:defRPr sz="2400"/>
            </a:lvl1pPr>
          </a:lstStyle>
          <a:p>
            <a:r>
              <a:rPr lang="en-GB"/>
              <a:t>Click to edit Master title style</a:t>
            </a:r>
            <a:endParaRPr lang="en-GB" dirty="0"/>
          </a:p>
        </p:txBody>
      </p:sp>
    </p:spTree>
    <p:extLst>
      <p:ext uri="{BB962C8B-B14F-4D97-AF65-F5344CB8AC3E}">
        <p14:creationId xmlns:p14="http://schemas.microsoft.com/office/powerpoint/2010/main" val="3545552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our BG 2 Col">
    <p:spTree>
      <p:nvGrpSpPr>
        <p:cNvPr id="1" name=""/>
        <p:cNvGrpSpPr/>
        <p:nvPr/>
      </p:nvGrpSpPr>
      <p:grpSpPr>
        <a:xfrm>
          <a:off x="0" y="0"/>
          <a:ext cx="0" cy="0"/>
          <a:chOff x="0" y="0"/>
          <a:chExt cx="0" cy="0"/>
        </a:xfrm>
      </p:grpSpPr>
      <p:sp>
        <p:nvSpPr>
          <p:cNvPr id="34" name="Text Placeholder 33"/>
          <p:cNvSpPr>
            <a:spLocks noGrp="1"/>
          </p:cNvSpPr>
          <p:nvPr>
            <p:ph type="body" sz="quarter" idx="11" hasCustomPrompt="1"/>
          </p:nvPr>
        </p:nvSpPr>
        <p:spPr>
          <a:xfrm>
            <a:off x="401540" y="372765"/>
            <a:ext cx="810617" cy="751979"/>
          </a:xfrm>
          <a:solidFill>
            <a:srgbClr val="F8F8F8">
              <a:alpha val="30196"/>
            </a:srgbClr>
          </a:solidFill>
        </p:spPr>
        <p:txBody>
          <a:bodyPr anchor="ctr"/>
          <a:lstStyle>
            <a:lvl1pPr marL="0" indent="0" algn="ctr">
              <a:buFont typeface="Arial" pitchFamily="34" charset="0"/>
              <a:buNone/>
              <a:defRPr/>
            </a:lvl1pPr>
          </a:lstStyle>
          <a:p>
            <a:pPr lvl="0"/>
            <a:r>
              <a:rPr lang="en-US" dirty="0"/>
              <a:t>#</a:t>
            </a:r>
            <a:endParaRPr lang="en-GB" dirty="0"/>
          </a:p>
        </p:txBody>
      </p:sp>
      <p:sp>
        <p:nvSpPr>
          <p:cNvPr id="41" name="Text Placeholder 40"/>
          <p:cNvSpPr>
            <a:spLocks noGrp="1"/>
          </p:cNvSpPr>
          <p:nvPr>
            <p:ph type="body" sz="quarter" idx="12"/>
          </p:nvPr>
        </p:nvSpPr>
        <p:spPr>
          <a:xfrm>
            <a:off x="398695" y="1402143"/>
            <a:ext cx="5517984" cy="4411157"/>
          </a:xfrm>
          <a:solidFill>
            <a:srgbClr val="F8F8F8">
              <a:alpha val="30196"/>
            </a:srgbClr>
          </a:solidFill>
        </p:spPr>
        <p:txBody>
          <a:bodyPr>
            <a:normAutofit/>
          </a:bodyPr>
          <a:lstStyle>
            <a:lvl1pPr marL="180000" indent="-252000">
              <a:lnSpc>
                <a:spcPct val="150000"/>
              </a:lnSpc>
              <a:spcBef>
                <a:spcPts val="600"/>
              </a:spcBef>
              <a:spcAft>
                <a:spcPts val="0"/>
              </a:spcAft>
              <a:defRPr sz="2000"/>
            </a:lvl1pPr>
            <a:lvl2pPr marL="455613" indent="-185738">
              <a:lnSpc>
                <a:spcPct val="100000"/>
              </a:lnSpc>
              <a:spcBef>
                <a:spcPts val="0"/>
              </a:spcBef>
              <a:spcAft>
                <a:spcPts val="0"/>
              </a:spcAft>
              <a:tabLst>
                <a:tab pos="269875" algn="l"/>
              </a:tabLs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0" name="Text Placeholder 29"/>
          <p:cNvSpPr>
            <a:spLocks noGrp="1"/>
          </p:cNvSpPr>
          <p:nvPr>
            <p:ph type="body" sz="quarter" idx="10" hasCustomPrompt="1"/>
          </p:nvPr>
        </p:nvSpPr>
        <p:spPr bwMode="white">
          <a:xfrm>
            <a:off x="265334" y="6516480"/>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13" name="Title 1"/>
          <p:cNvSpPr>
            <a:spLocks noGrp="1"/>
          </p:cNvSpPr>
          <p:nvPr>
            <p:ph type="title"/>
          </p:nvPr>
        </p:nvSpPr>
        <p:spPr>
          <a:xfrm>
            <a:off x="1404177" y="372766"/>
            <a:ext cx="6144683" cy="751979"/>
          </a:xfrm>
          <a:solidFill>
            <a:srgbClr val="FFFFFF">
              <a:alpha val="30196"/>
            </a:srgbClr>
          </a:solidFill>
        </p:spPr>
        <p:txBody>
          <a:bodyPr>
            <a:normAutofit/>
          </a:bodyPr>
          <a:lstStyle>
            <a:lvl1pPr algn="l">
              <a:defRPr sz="2400"/>
            </a:lvl1pPr>
          </a:lstStyle>
          <a:p>
            <a:r>
              <a:rPr lang="en-GB"/>
              <a:t>Click to edit Master title style</a:t>
            </a:r>
            <a:endParaRPr lang="en-GB" dirty="0"/>
          </a:p>
        </p:txBody>
      </p:sp>
      <p:sp>
        <p:nvSpPr>
          <p:cNvPr id="6" name="Text Placeholder 40"/>
          <p:cNvSpPr>
            <a:spLocks noGrp="1"/>
          </p:cNvSpPr>
          <p:nvPr>
            <p:ph type="body" sz="quarter" idx="13"/>
          </p:nvPr>
        </p:nvSpPr>
        <p:spPr>
          <a:xfrm>
            <a:off x="6300721" y="1403151"/>
            <a:ext cx="5528683" cy="4411157"/>
          </a:xfrm>
          <a:solidFill>
            <a:schemeClr val="bg1">
              <a:alpha val="30000"/>
            </a:schemeClr>
          </a:solidFill>
        </p:spPr>
        <p:txBody>
          <a:bodyPr>
            <a:normAutofit/>
          </a:bodyPr>
          <a:lstStyle>
            <a:lvl1pPr marL="180000" indent="-252000">
              <a:lnSpc>
                <a:spcPct val="150000"/>
              </a:lnSpc>
              <a:spcBef>
                <a:spcPts val="600"/>
              </a:spcBef>
              <a:spcAft>
                <a:spcPts val="0"/>
              </a:spcAft>
              <a:defRPr sz="2000"/>
            </a:lvl1pPr>
            <a:lvl2pPr marL="455613" indent="-185738">
              <a:lnSpc>
                <a:spcPct val="100000"/>
              </a:lnSpc>
              <a:spcBef>
                <a:spcPts val="0"/>
              </a:spcBef>
              <a:spcAft>
                <a:spcPts val="0"/>
              </a:spcAft>
              <a:tabLst>
                <a:tab pos="269875" algn="l"/>
              </a:tabLs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7856502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lour BG w/ Picture">
    <p:spTree>
      <p:nvGrpSpPr>
        <p:cNvPr id="1" name=""/>
        <p:cNvGrpSpPr/>
        <p:nvPr/>
      </p:nvGrpSpPr>
      <p:grpSpPr>
        <a:xfrm>
          <a:off x="0" y="0"/>
          <a:ext cx="0" cy="0"/>
          <a:chOff x="0" y="0"/>
          <a:chExt cx="0" cy="0"/>
        </a:xfrm>
      </p:grpSpPr>
      <p:sp>
        <p:nvSpPr>
          <p:cNvPr id="2" name="Title 1"/>
          <p:cNvSpPr>
            <a:spLocks noGrp="1"/>
          </p:cNvSpPr>
          <p:nvPr>
            <p:ph type="title"/>
          </p:nvPr>
        </p:nvSpPr>
        <p:spPr>
          <a:xfrm>
            <a:off x="1404177" y="372766"/>
            <a:ext cx="6144683" cy="751979"/>
          </a:xfrm>
          <a:solidFill>
            <a:srgbClr val="FFFFFF">
              <a:alpha val="30196"/>
            </a:srgbClr>
          </a:solidFill>
        </p:spPr>
        <p:txBody>
          <a:bodyPr>
            <a:normAutofit/>
          </a:bodyPr>
          <a:lstStyle>
            <a:lvl1pPr algn="l">
              <a:defRPr sz="2400"/>
            </a:lvl1pPr>
          </a:lstStyle>
          <a:p>
            <a:r>
              <a:rPr lang="en-GB"/>
              <a:t>Click to edit Master title style</a:t>
            </a:r>
            <a:endParaRPr lang="en-GB" dirty="0"/>
          </a:p>
        </p:txBody>
      </p:sp>
      <p:sp>
        <p:nvSpPr>
          <p:cNvPr id="30" name="Text Placeholder 29"/>
          <p:cNvSpPr>
            <a:spLocks noGrp="1"/>
          </p:cNvSpPr>
          <p:nvPr>
            <p:ph type="body" sz="quarter" idx="10" hasCustomPrompt="1"/>
          </p:nvPr>
        </p:nvSpPr>
        <p:spPr bwMode="white">
          <a:xfrm>
            <a:off x="265334" y="6509124"/>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34" name="Text Placeholder 33"/>
          <p:cNvSpPr>
            <a:spLocks noGrp="1"/>
          </p:cNvSpPr>
          <p:nvPr>
            <p:ph type="body" sz="quarter" idx="11" hasCustomPrompt="1"/>
          </p:nvPr>
        </p:nvSpPr>
        <p:spPr>
          <a:xfrm>
            <a:off x="401540" y="372765"/>
            <a:ext cx="810617" cy="751979"/>
          </a:xfrm>
          <a:solidFill>
            <a:srgbClr val="FFFFFF">
              <a:alpha val="30196"/>
            </a:srgbClr>
          </a:solidFill>
        </p:spPr>
        <p:txBody>
          <a:bodyPr anchor="ctr"/>
          <a:lstStyle>
            <a:lvl1pPr marL="0" indent="0" algn="ctr">
              <a:buFont typeface="Arial" pitchFamily="34" charset="0"/>
              <a:buNone/>
              <a:defRPr/>
            </a:lvl1pPr>
          </a:lstStyle>
          <a:p>
            <a:pPr lvl="0"/>
            <a:r>
              <a:rPr lang="en-US" dirty="0"/>
              <a:t>#</a:t>
            </a:r>
            <a:endParaRPr lang="en-GB" dirty="0"/>
          </a:p>
        </p:txBody>
      </p:sp>
      <p:sp>
        <p:nvSpPr>
          <p:cNvPr id="41" name="Text Placeholder 40"/>
          <p:cNvSpPr>
            <a:spLocks noGrp="1"/>
          </p:cNvSpPr>
          <p:nvPr>
            <p:ph type="body" sz="quarter" idx="12"/>
          </p:nvPr>
        </p:nvSpPr>
        <p:spPr>
          <a:xfrm>
            <a:off x="398695" y="1402143"/>
            <a:ext cx="7150165" cy="4411157"/>
          </a:xfrm>
          <a:solidFill>
            <a:srgbClr val="FFFFFF">
              <a:alpha val="30196"/>
            </a:srgbClr>
          </a:solidFill>
        </p:spPr>
        <p:txBody>
          <a:bodyPr>
            <a:normAutofit/>
          </a:bodyPr>
          <a:lstStyle>
            <a:lvl1pPr marL="180000" indent="-252000">
              <a:lnSpc>
                <a:spcPct val="150000"/>
              </a:lnSpc>
              <a:spcBef>
                <a:spcPts val="600"/>
              </a:spcBef>
              <a:spcAft>
                <a:spcPts val="0"/>
              </a:spcAft>
              <a:buSzPct val="100000"/>
              <a:defRPr sz="2000"/>
            </a:lvl1pPr>
            <a:lvl2pPr marL="449263" indent="-179388">
              <a:lnSpc>
                <a:spcPct val="100000"/>
              </a:lnSpc>
              <a:spcBef>
                <a:spcPts val="0"/>
              </a:spcBef>
              <a:spcAft>
                <a:spcPts val="0"/>
              </a:spcAft>
              <a:defRPr sz="1800"/>
            </a:lvl2pPr>
            <a:lvl3pPr marL="625475" indent="-173038">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10" name="Picture Placeholder 9"/>
          <p:cNvSpPr>
            <a:spLocks noGrp="1"/>
          </p:cNvSpPr>
          <p:nvPr>
            <p:ph type="pic" sz="quarter" idx="13"/>
          </p:nvPr>
        </p:nvSpPr>
        <p:spPr bwMode="gray">
          <a:xfrm>
            <a:off x="7922685" y="1401763"/>
            <a:ext cx="3896783" cy="4411662"/>
          </a:xfrm>
        </p:spPr>
        <p:txBody>
          <a:bodyPr/>
          <a:lstStyle/>
          <a:p>
            <a:r>
              <a:rPr lang="en-GB"/>
              <a:t>Drag picture to placeholder or click icon to add</a:t>
            </a:r>
          </a:p>
        </p:txBody>
      </p:sp>
    </p:spTree>
    <p:extLst>
      <p:ext uri="{BB962C8B-B14F-4D97-AF65-F5344CB8AC3E}">
        <p14:creationId xmlns:p14="http://schemas.microsoft.com/office/powerpoint/2010/main" val="37261620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BG Full Text">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
          <a:xfrm>
            <a:off x="1403792"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
        <p:nvSpPr>
          <p:cNvPr id="30" name="Text Placeholder 29"/>
          <p:cNvSpPr>
            <a:spLocks noGrp="1"/>
          </p:cNvSpPr>
          <p:nvPr>
            <p:ph type="body" sz="quarter" idx="10" hasCustomPrompt="1"/>
          </p:nvPr>
        </p:nvSpPr>
        <p:spPr bwMode="white">
          <a:xfrm>
            <a:off x="265334" y="6512517"/>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bwMode="black">
          <a:xfrm>
            <a:off x="398309" y="1402143"/>
            <a:ext cx="11420011" cy="4411157"/>
          </a:xfrm>
          <a:solidFill>
            <a:schemeClr val="tx1">
              <a:alpha val="80000"/>
            </a:schemeClr>
          </a:solidFill>
        </p:spPr>
        <p:txBody>
          <a:bodyPr>
            <a:normAutofit/>
          </a:bodyPr>
          <a:lstStyle>
            <a:lvl1pPr marL="180000" indent="-252000">
              <a:lnSpc>
                <a:spcPct val="150000"/>
              </a:lnSpc>
              <a:spcBef>
                <a:spcPts val="600"/>
              </a:spcBef>
              <a:spcAft>
                <a:spcPts val="0"/>
              </a:spcAft>
              <a:defRPr sz="2000"/>
            </a:lvl1pPr>
            <a:lvl2pPr marL="449263" indent="-179388">
              <a:lnSpc>
                <a:spcPct val="100000"/>
              </a:lnSpc>
              <a:spcBef>
                <a:spcPts val="0"/>
              </a:spcBef>
              <a:spcAft>
                <a:spcPts val="0"/>
              </a:spcAf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bwMode="black">
          <a:xfrm>
            <a:off x="401154"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Tree>
    <p:extLst>
      <p:ext uri="{BB962C8B-B14F-4D97-AF65-F5344CB8AC3E}">
        <p14:creationId xmlns:p14="http://schemas.microsoft.com/office/powerpoint/2010/main" val="16969417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BG Full 2 Col">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0" name="Text Placeholder 29"/>
          <p:cNvSpPr>
            <a:spLocks noGrp="1"/>
          </p:cNvSpPr>
          <p:nvPr>
            <p:ph type="body" sz="quarter" idx="10" hasCustomPrompt="1"/>
          </p:nvPr>
        </p:nvSpPr>
        <p:spPr bwMode="white">
          <a:xfrm>
            <a:off x="265334" y="6512515"/>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bwMode="black">
          <a:xfrm>
            <a:off x="398309" y="1402143"/>
            <a:ext cx="5517984" cy="4411157"/>
          </a:xfrm>
          <a:solidFill>
            <a:schemeClr val="tx1">
              <a:alpha val="80000"/>
            </a:schemeClr>
          </a:solidFill>
        </p:spPr>
        <p:txBody>
          <a:bodyPr>
            <a:normAutofit/>
          </a:bodyPr>
          <a:lstStyle>
            <a:lvl1pPr marL="180000" indent="-252000">
              <a:lnSpc>
                <a:spcPct val="150000"/>
              </a:lnSpc>
              <a:spcBef>
                <a:spcPts val="600"/>
              </a:spcBef>
              <a:spcAft>
                <a:spcPts val="0"/>
              </a:spcAft>
              <a:defRPr sz="2000"/>
            </a:lvl1pPr>
            <a:lvl2pPr marL="449263" indent="-179388">
              <a:lnSpc>
                <a:spcPct val="100000"/>
              </a:lnSpc>
              <a:spcBef>
                <a:spcPts val="0"/>
              </a:spcBef>
              <a:spcAft>
                <a:spcPts val="0"/>
              </a:spcAf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bwMode="black">
          <a:xfrm>
            <a:off x="401154"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
        <p:nvSpPr>
          <p:cNvPr id="6" name="Text Placeholder 40"/>
          <p:cNvSpPr>
            <a:spLocks noGrp="1"/>
          </p:cNvSpPr>
          <p:nvPr>
            <p:ph type="body" sz="quarter" idx="13"/>
          </p:nvPr>
        </p:nvSpPr>
        <p:spPr bwMode="black">
          <a:xfrm>
            <a:off x="6300336" y="1400543"/>
            <a:ext cx="5515851" cy="4411157"/>
          </a:xfrm>
          <a:solidFill>
            <a:schemeClr val="tx1">
              <a:alpha val="80000"/>
            </a:schemeClr>
          </a:solidFill>
        </p:spPr>
        <p:txBody>
          <a:bodyPr>
            <a:normAutofit/>
          </a:bodyPr>
          <a:lstStyle>
            <a:lvl1pPr marL="180000" indent="-252000">
              <a:lnSpc>
                <a:spcPct val="150000"/>
              </a:lnSpc>
              <a:spcBef>
                <a:spcPts val="600"/>
              </a:spcBef>
              <a:spcAft>
                <a:spcPts val="0"/>
              </a:spcAft>
              <a:defRPr sz="2000"/>
            </a:lvl1pPr>
            <a:lvl2pPr marL="449263" indent="-179388">
              <a:lnSpc>
                <a:spcPct val="100000"/>
              </a:lnSpc>
              <a:spcBef>
                <a:spcPts val="0"/>
              </a:spcBef>
              <a:spcAft>
                <a:spcPts val="0"/>
              </a:spcAft>
              <a:defRPr sz="1800"/>
            </a:lvl2pPr>
            <a:lvl3pPr marL="625475" indent="-184150">
              <a:lnSpc>
                <a:spcPct val="100000"/>
              </a:lnSpc>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7" name="Title 1"/>
          <p:cNvSpPr>
            <a:spLocks noGrp="1"/>
          </p:cNvSpPr>
          <p:nvPr>
            <p:ph type="title"/>
          </p:nvPr>
        </p:nvSpPr>
        <p:spPr bwMode="black">
          <a:xfrm>
            <a:off x="1403792"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Tree>
    <p:extLst>
      <p:ext uri="{BB962C8B-B14F-4D97-AF65-F5344CB8AC3E}">
        <p14:creationId xmlns:p14="http://schemas.microsoft.com/office/powerpoint/2010/main" val="32426417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BG Top Text">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0" name="Text Placeholder 29"/>
          <p:cNvSpPr>
            <a:spLocks noGrp="1"/>
          </p:cNvSpPr>
          <p:nvPr>
            <p:ph type="body" sz="quarter" idx="10" hasCustomPrompt="1"/>
          </p:nvPr>
        </p:nvSpPr>
        <p:spPr bwMode="white">
          <a:xfrm>
            <a:off x="265334" y="6516480"/>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bwMode="black">
          <a:xfrm>
            <a:off x="398309" y="1402143"/>
            <a:ext cx="11420011" cy="1738826"/>
          </a:xfrm>
          <a:solidFill>
            <a:schemeClr val="tx1">
              <a:alpha val="80000"/>
            </a:schemeClr>
          </a:solidFill>
        </p:spPr>
        <p:txBody>
          <a:bodyPr>
            <a:normAutofit/>
          </a:bodyPr>
          <a:lstStyle>
            <a:lvl1pPr marL="180000" indent="-252000">
              <a:spcBef>
                <a:spcPts val="600"/>
              </a:spcBef>
              <a:spcAft>
                <a:spcPts val="0"/>
              </a:spcAft>
              <a:defRPr sz="2000"/>
            </a:lvl1pPr>
            <a:lvl2pPr marL="449263" indent="-180975">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bwMode="black">
          <a:xfrm>
            <a:off x="401154"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
        <p:nvSpPr>
          <p:cNvPr id="10" name="Title 1"/>
          <p:cNvSpPr>
            <a:spLocks noGrp="1"/>
          </p:cNvSpPr>
          <p:nvPr>
            <p:ph type="title"/>
          </p:nvPr>
        </p:nvSpPr>
        <p:spPr bwMode="black">
          <a:xfrm>
            <a:off x="1403792"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Tree>
    <p:extLst>
      <p:ext uri="{BB962C8B-B14F-4D97-AF65-F5344CB8AC3E}">
        <p14:creationId xmlns:p14="http://schemas.microsoft.com/office/powerpoint/2010/main" val="3642216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BG Top 2 Col">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0" name="Text Placeholder 29"/>
          <p:cNvSpPr>
            <a:spLocks noGrp="1"/>
          </p:cNvSpPr>
          <p:nvPr>
            <p:ph type="body" sz="quarter" idx="10" hasCustomPrompt="1"/>
          </p:nvPr>
        </p:nvSpPr>
        <p:spPr bwMode="white">
          <a:xfrm>
            <a:off x="265334" y="6516480"/>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bwMode="black">
          <a:xfrm>
            <a:off x="398309" y="1402143"/>
            <a:ext cx="5517984" cy="1738826"/>
          </a:xfrm>
          <a:solidFill>
            <a:schemeClr val="tx1">
              <a:alpha val="80000"/>
            </a:schemeClr>
          </a:solidFill>
        </p:spPr>
        <p:txBody>
          <a:bodyPr>
            <a:normAutofit/>
          </a:bodyPr>
          <a:lstStyle>
            <a:lvl1pPr marL="180000" indent="-252000">
              <a:spcBef>
                <a:spcPts val="600"/>
              </a:spcBef>
              <a:spcAft>
                <a:spcPts val="0"/>
              </a:spcAft>
              <a:defRPr sz="2000"/>
            </a:lvl1pPr>
            <a:lvl2pPr marL="449263" indent="-180975">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bwMode="black">
          <a:xfrm>
            <a:off x="401154"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
        <p:nvSpPr>
          <p:cNvPr id="10" name="Title 1"/>
          <p:cNvSpPr>
            <a:spLocks noGrp="1"/>
          </p:cNvSpPr>
          <p:nvPr>
            <p:ph type="title"/>
          </p:nvPr>
        </p:nvSpPr>
        <p:spPr bwMode="black">
          <a:xfrm>
            <a:off x="1403792"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
        <p:nvSpPr>
          <p:cNvPr id="7" name="Text Placeholder 40"/>
          <p:cNvSpPr>
            <a:spLocks noGrp="1"/>
          </p:cNvSpPr>
          <p:nvPr>
            <p:ph type="body" sz="quarter" idx="13"/>
          </p:nvPr>
        </p:nvSpPr>
        <p:spPr bwMode="black">
          <a:xfrm>
            <a:off x="6300336" y="1400543"/>
            <a:ext cx="5515851" cy="1738826"/>
          </a:xfrm>
          <a:solidFill>
            <a:schemeClr val="tx1">
              <a:alpha val="80000"/>
            </a:schemeClr>
          </a:solidFill>
        </p:spPr>
        <p:txBody>
          <a:bodyPr>
            <a:normAutofit/>
          </a:bodyPr>
          <a:lstStyle>
            <a:lvl1pPr marL="180000" indent="-252000">
              <a:spcBef>
                <a:spcPts val="600"/>
              </a:spcBef>
              <a:spcAft>
                <a:spcPts val="0"/>
              </a:spcAft>
              <a:defRPr sz="2000"/>
            </a:lvl1pPr>
            <a:lvl2pPr marL="449263" indent="-180975">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558105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BG Text Bottom">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0" name="Text Placeholder 29"/>
          <p:cNvSpPr>
            <a:spLocks noGrp="1"/>
          </p:cNvSpPr>
          <p:nvPr>
            <p:ph type="body" sz="quarter" idx="10" hasCustomPrompt="1"/>
          </p:nvPr>
        </p:nvSpPr>
        <p:spPr bwMode="white">
          <a:xfrm>
            <a:off x="265334" y="6516480"/>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bwMode="black">
          <a:xfrm>
            <a:off x="398309" y="4077073"/>
            <a:ext cx="11420011" cy="1736227"/>
          </a:xfrm>
          <a:solidFill>
            <a:schemeClr val="tx1">
              <a:alpha val="80000"/>
            </a:schemeClr>
          </a:solidFill>
        </p:spPr>
        <p:txBody>
          <a:bodyPr>
            <a:normAutofit/>
          </a:bodyPr>
          <a:lstStyle>
            <a:lvl1pPr marL="180000" indent="-252000">
              <a:spcBef>
                <a:spcPts val="600"/>
              </a:spcBef>
              <a:spcAft>
                <a:spcPts val="0"/>
              </a:spcAft>
              <a:defRPr sz="2000"/>
            </a:lvl1pPr>
            <a:lvl2pPr marL="449263" indent="-169863">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bwMode="black">
          <a:xfrm>
            <a:off x="401154"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
        <p:nvSpPr>
          <p:cNvPr id="10" name="Title 1"/>
          <p:cNvSpPr>
            <a:spLocks noGrp="1"/>
          </p:cNvSpPr>
          <p:nvPr>
            <p:ph type="title"/>
          </p:nvPr>
        </p:nvSpPr>
        <p:spPr bwMode="black">
          <a:xfrm>
            <a:off x="1403792"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Tree>
    <p:extLst>
      <p:ext uri="{BB962C8B-B14F-4D97-AF65-F5344CB8AC3E}">
        <p14:creationId xmlns:p14="http://schemas.microsoft.com/office/powerpoint/2010/main" val="40108493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icture BG Text 2 Col">
    <p:bg bwMode="ltGray">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0" name="Text Placeholder 29"/>
          <p:cNvSpPr>
            <a:spLocks noGrp="1"/>
          </p:cNvSpPr>
          <p:nvPr>
            <p:ph type="body" sz="quarter" idx="10" hasCustomPrompt="1"/>
          </p:nvPr>
        </p:nvSpPr>
        <p:spPr bwMode="white">
          <a:xfrm>
            <a:off x="265334" y="6525716"/>
            <a:ext cx="5350613" cy="287660"/>
          </a:xfrm>
        </p:spPr>
        <p:txBody>
          <a:bodyPr>
            <a:noAutofit/>
          </a:bodyPr>
          <a:lstStyle>
            <a:lvl1pPr marL="0" indent="0">
              <a:buFont typeface="Arial" pitchFamily="34" charset="0"/>
              <a:buNone/>
              <a:defRPr sz="1200" baseline="0">
                <a:solidFill>
                  <a:schemeClr val="bg1"/>
                </a:solidFill>
              </a:defRPr>
            </a:lvl1pPr>
            <a:lvl2pPr marL="457200" indent="0">
              <a:buNone/>
              <a:defRPr sz="1600">
                <a:solidFill>
                  <a:schemeClr val="bg1"/>
                </a:solidFill>
              </a:defRPr>
            </a:lvl2pPr>
            <a:lvl3pPr marL="914400" indent="0">
              <a:buNone/>
              <a:defRPr sz="1400">
                <a:solidFill>
                  <a:schemeClr val="bg1"/>
                </a:solidFill>
              </a:defRPr>
            </a:lvl3pPr>
            <a:lvl4pPr marL="1371600" indent="0">
              <a:buNone/>
              <a:defRPr sz="1200">
                <a:solidFill>
                  <a:schemeClr val="bg1"/>
                </a:solidFill>
              </a:defRPr>
            </a:lvl4pPr>
            <a:lvl5pPr marL="1828800" indent="0">
              <a:buNone/>
              <a:defRPr sz="1200">
                <a:solidFill>
                  <a:schemeClr val="bg1"/>
                </a:solidFill>
              </a:defRPr>
            </a:lvl5pPr>
          </a:lstStyle>
          <a:p>
            <a:pPr lvl="0"/>
            <a:r>
              <a:rPr lang="en-US" dirty="0"/>
              <a:t>Section # and Title</a:t>
            </a:r>
            <a:endParaRPr lang="en-GB" dirty="0"/>
          </a:p>
        </p:txBody>
      </p:sp>
      <p:sp>
        <p:nvSpPr>
          <p:cNvPr id="41" name="Text Placeholder 40"/>
          <p:cNvSpPr>
            <a:spLocks noGrp="1"/>
          </p:cNvSpPr>
          <p:nvPr>
            <p:ph type="body" sz="quarter" idx="12"/>
          </p:nvPr>
        </p:nvSpPr>
        <p:spPr>
          <a:xfrm>
            <a:off x="398695" y="4077073"/>
            <a:ext cx="5517984" cy="1736227"/>
          </a:xfrm>
          <a:solidFill>
            <a:schemeClr val="tx1">
              <a:alpha val="80000"/>
            </a:schemeClr>
          </a:solidFill>
        </p:spPr>
        <p:txBody>
          <a:bodyPr>
            <a:normAutofit/>
          </a:bodyPr>
          <a:lstStyle>
            <a:lvl1pPr marL="180000" indent="-252000">
              <a:spcBef>
                <a:spcPts val="600"/>
              </a:spcBef>
              <a:spcAft>
                <a:spcPts val="0"/>
              </a:spcAft>
              <a:defRPr sz="2000"/>
            </a:lvl1pPr>
            <a:lvl2pPr marL="449263" indent="-169863">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
        <p:nvSpPr>
          <p:cNvPr id="34" name="Text Placeholder 33"/>
          <p:cNvSpPr>
            <a:spLocks noGrp="1"/>
          </p:cNvSpPr>
          <p:nvPr>
            <p:ph type="body" sz="quarter" idx="11" hasCustomPrompt="1"/>
          </p:nvPr>
        </p:nvSpPr>
        <p:spPr>
          <a:xfrm>
            <a:off x="401540" y="372765"/>
            <a:ext cx="810617" cy="751979"/>
          </a:xfrm>
          <a:solidFill>
            <a:schemeClr val="tx1">
              <a:alpha val="80000"/>
            </a:schemeClr>
          </a:solidFill>
        </p:spPr>
        <p:txBody>
          <a:bodyPr anchor="ctr"/>
          <a:lstStyle>
            <a:lvl1pPr marL="0" indent="0" algn="ctr">
              <a:buFont typeface="Arial" pitchFamily="34" charset="0"/>
              <a:buNone/>
              <a:defRPr/>
            </a:lvl1pPr>
          </a:lstStyle>
          <a:p>
            <a:pPr lvl="0"/>
            <a:r>
              <a:rPr lang="en-US" dirty="0"/>
              <a:t>#</a:t>
            </a:r>
            <a:endParaRPr lang="en-GB" dirty="0"/>
          </a:p>
        </p:txBody>
      </p:sp>
      <p:sp>
        <p:nvSpPr>
          <p:cNvPr id="10" name="Title 1"/>
          <p:cNvSpPr>
            <a:spLocks noGrp="1"/>
          </p:cNvSpPr>
          <p:nvPr>
            <p:ph type="title"/>
          </p:nvPr>
        </p:nvSpPr>
        <p:spPr bwMode="gray">
          <a:xfrm>
            <a:off x="1404177" y="372766"/>
            <a:ext cx="6144683" cy="751979"/>
          </a:xfrm>
          <a:solidFill>
            <a:schemeClr val="tx1">
              <a:alpha val="80000"/>
            </a:schemeClr>
          </a:solidFill>
        </p:spPr>
        <p:txBody>
          <a:bodyPr>
            <a:normAutofit/>
          </a:bodyPr>
          <a:lstStyle>
            <a:lvl1pPr algn="l">
              <a:defRPr sz="2400"/>
            </a:lvl1pPr>
          </a:lstStyle>
          <a:p>
            <a:r>
              <a:rPr lang="en-GB"/>
              <a:t>Click to edit Master title style</a:t>
            </a:r>
            <a:endParaRPr lang="en-GB" dirty="0"/>
          </a:p>
        </p:txBody>
      </p:sp>
      <p:sp>
        <p:nvSpPr>
          <p:cNvPr id="6" name="Text Placeholder 40"/>
          <p:cNvSpPr>
            <a:spLocks noGrp="1"/>
          </p:cNvSpPr>
          <p:nvPr>
            <p:ph type="body" sz="quarter" idx="13"/>
          </p:nvPr>
        </p:nvSpPr>
        <p:spPr>
          <a:xfrm>
            <a:off x="6300721" y="4075473"/>
            <a:ext cx="5515851" cy="1736227"/>
          </a:xfrm>
          <a:solidFill>
            <a:schemeClr val="tx1">
              <a:alpha val="80000"/>
            </a:schemeClr>
          </a:solidFill>
        </p:spPr>
        <p:txBody>
          <a:bodyPr>
            <a:normAutofit/>
          </a:bodyPr>
          <a:lstStyle>
            <a:lvl1pPr marL="180000" indent="-252000">
              <a:spcBef>
                <a:spcPts val="600"/>
              </a:spcBef>
              <a:spcAft>
                <a:spcPts val="0"/>
              </a:spcAft>
              <a:defRPr sz="2000"/>
            </a:lvl1pPr>
            <a:lvl2pPr marL="449263" indent="-169863">
              <a:spcBef>
                <a:spcPts val="0"/>
              </a:spcBef>
              <a:spcAft>
                <a:spcPts val="0"/>
              </a:spcAft>
              <a:defRPr sz="1800"/>
            </a:lvl2pPr>
            <a:lvl3pPr marL="625475" indent="-173038">
              <a:spcBef>
                <a:spcPts val="0"/>
              </a:spcBef>
              <a:spcAft>
                <a:spcPts val="0"/>
              </a:spcAft>
              <a:defRPr sz="1600"/>
            </a:lvl3pPr>
            <a:lvl4pPr marL="180000" indent="-252000">
              <a:spcBef>
                <a:spcPts val="0"/>
              </a:spcBef>
              <a:spcAft>
                <a:spcPts val="0"/>
              </a:spcAft>
              <a:defRPr sz="1400"/>
            </a:lvl4pPr>
            <a:lvl5pPr marL="180000" indent="-252000">
              <a:spcBef>
                <a:spcPts val="0"/>
              </a:spcBef>
              <a:spcAft>
                <a:spcPts val="0"/>
              </a:spcAft>
              <a:defRPr sz="1400"/>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62303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image" Target="../media/image2.png"/><Relationship Id="rId5" Type="http://schemas.openxmlformats.org/officeDocument/2006/relationships/slideLayout" Target="../slideLayouts/slideLayout30.xml"/><Relationship Id="rId10" Type="http://schemas.openxmlformats.org/officeDocument/2006/relationships/theme" Target="../theme/theme2.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288" y="612776"/>
            <a:ext cx="11399836" cy="818686"/>
          </a:xfrm>
          <a:prstGeom prst="rect">
            <a:avLst/>
          </a:prstGeom>
        </p:spPr>
        <p:txBody>
          <a:bodyPr vert="horz" lIns="0" tIns="0" rIns="0" bIns="0" rtlCol="0" anchor="t">
            <a:noAutofit/>
          </a:bodyPr>
          <a:lstStyle/>
          <a:p>
            <a:r>
              <a:rPr lang="en-US"/>
              <a:t>Click to edit Master title style</a:t>
            </a:r>
            <a:endParaRPr lang="en-GB" dirty="0"/>
          </a:p>
        </p:txBody>
      </p:sp>
      <p:sp>
        <p:nvSpPr>
          <p:cNvPr id="3" name="Text Placeholder 2"/>
          <p:cNvSpPr>
            <a:spLocks noGrp="1"/>
          </p:cNvSpPr>
          <p:nvPr>
            <p:ph type="body" idx="1"/>
          </p:nvPr>
        </p:nvSpPr>
        <p:spPr>
          <a:xfrm>
            <a:off x="395287" y="1823683"/>
            <a:ext cx="11399837" cy="4423130"/>
          </a:xfrm>
          <a:prstGeom prst="rect">
            <a:avLst/>
          </a:prstGeom>
        </p:spPr>
        <p:txBody>
          <a:bodyPr vert="horz" lIns="0" tIns="108000" rIns="18000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395288" y="6464923"/>
            <a:ext cx="785812" cy="153888"/>
          </a:xfrm>
          <a:prstGeom prst="rect">
            <a:avLst/>
          </a:prstGeom>
        </p:spPr>
        <p:txBody>
          <a:bodyPr vert="horz" lIns="0" tIns="0" rIns="0" bIns="0" rtlCol="0" anchor="t"/>
          <a:lstStyle>
            <a:lvl1pPr algn="l">
              <a:defRPr sz="1000">
                <a:solidFill>
                  <a:schemeClr val="tx1"/>
                </a:solidFill>
              </a:defRPr>
            </a:lvl1pPr>
          </a:lstStyle>
          <a:p>
            <a:fld id="{531B87E5-E359-4363-9E0A-67D9848AB152}" type="datetime4">
              <a:rPr lang="en-GB" smtClean="0"/>
              <a:t>21 March 2018</a:t>
            </a:fld>
            <a:endParaRPr lang="en-GB" dirty="0"/>
          </a:p>
        </p:txBody>
      </p:sp>
      <p:sp>
        <p:nvSpPr>
          <p:cNvPr id="5" name="Footer Placeholder 4"/>
          <p:cNvSpPr>
            <a:spLocks noGrp="1"/>
          </p:cNvSpPr>
          <p:nvPr>
            <p:ph type="ftr" sz="quarter" idx="3"/>
          </p:nvPr>
        </p:nvSpPr>
        <p:spPr>
          <a:xfrm>
            <a:off x="1181099" y="6464923"/>
            <a:ext cx="8715375" cy="153888"/>
          </a:xfrm>
          <a:prstGeom prst="rect">
            <a:avLst/>
          </a:prstGeom>
        </p:spPr>
        <p:txBody>
          <a:bodyPr vert="horz" lIns="0" tIns="0" rIns="0" bIns="0" rtlCol="0" anchor="t"/>
          <a:lstStyle>
            <a:lvl1pPr algn="l">
              <a:defRPr sz="1000">
                <a:solidFill>
                  <a:schemeClr val="tx1"/>
                </a:solidFill>
              </a:defRPr>
            </a:lvl1pPr>
          </a:lstStyle>
          <a:p>
            <a:endParaRPr lang="en-GB" dirty="0"/>
          </a:p>
        </p:txBody>
      </p:sp>
      <p:sp>
        <p:nvSpPr>
          <p:cNvPr id="6" name="Slide Number Placeholder 5"/>
          <p:cNvSpPr>
            <a:spLocks noGrp="1"/>
          </p:cNvSpPr>
          <p:nvPr>
            <p:ph type="sldNum" sz="quarter" idx="4"/>
          </p:nvPr>
        </p:nvSpPr>
        <p:spPr>
          <a:xfrm>
            <a:off x="11325224" y="6464923"/>
            <a:ext cx="469899" cy="153888"/>
          </a:xfrm>
          <a:prstGeom prst="rect">
            <a:avLst/>
          </a:prstGeom>
        </p:spPr>
        <p:txBody>
          <a:bodyPr vert="horz" wrap="square" lIns="0" tIns="0" rIns="0" bIns="0" rtlCol="0" anchor="t">
            <a:noAutofit/>
          </a:bodyPr>
          <a:lstStyle>
            <a:lvl1pPr algn="r">
              <a:defRPr sz="1000">
                <a:solidFill>
                  <a:schemeClr val="tx1"/>
                </a:solidFill>
              </a:defRPr>
            </a:lvl1pPr>
          </a:lstStyle>
          <a:p>
            <a:fld id="{79D443CF-95A6-4BCA-B28C-623ED659B334}" type="slidenum">
              <a:rPr lang="en-GB" smtClean="0"/>
              <a:pPr/>
              <a:t>‹#›</a:t>
            </a:fld>
            <a:endParaRPr lang="en-GB" dirty="0"/>
          </a:p>
        </p:txBody>
      </p:sp>
      <p:cxnSp>
        <p:nvCxnSpPr>
          <p:cNvPr id="17" name="Straight Connector 16"/>
          <p:cNvCxnSpPr/>
          <p:nvPr/>
        </p:nvCxnSpPr>
        <p:spPr>
          <a:xfrm flipV="1">
            <a:off x="395288" y="1779265"/>
            <a:ext cx="11399835" cy="1588"/>
          </a:xfrm>
          <a:prstGeom prst="line">
            <a:avLst/>
          </a:prstGeom>
          <a:ln w="889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734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0" r:id="rId4"/>
    <p:sldLayoutId id="2147483659" r:id="rId5"/>
    <p:sldLayoutId id="2147483652" r:id="rId6"/>
    <p:sldLayoutId id="2147483658" r:id="rId7"/>
    <p:sldLayoutId id="2147483676" r:id="rId8"/>
    <p:sldLayoutId id="2147483660" r:id="rId9"/>
    <p:sldLayoutId id="2147483672" r:id="rId10"/>
    <p:sldLayoutId id="2147483669" r:id="rId11"/>
    <p:sldLayoutId id="2147483654" r:id="rId12"/>
    <p:sldLayoutId id="2147483655" r:id="rId13"/>
    <p:sldLayoutId id="2147483656" r:id="rId14"/>
    <p:sldLayoutId id="2147483668" r:id="rId15"/>
    <p:sldLayoutId id="2147483662" r:id="rId16"/>
    <p:sldLayoutId id="2147483657" r:id="rId17"/>
    <p:sldLayoutId id="2147483663" r:id="rId18"/>
    <p:sldLayoutId id="2147483664" r:id="rId19"/>
    <p:sldLayoutId id="2147483665" r:id="rId20"/>
    <p:sldLayoutId id="2147483666" r:id="rId21"/>
    <p:sldLayoutId id="2147483667" r:id="rId22"/>
    <p:sldLayoutId id="2147483671" r:id="rId23"/>
    <p:sldLayoutId id="2147483791" r:id="rId24"/>
    <p:sldLayoutId id="2147483792"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70000"/>
        </a:lnSpc>
        <a:spcBef>
          <a:spcPct val="0"/>
        </a:spcBef>
        <a:buNone/>
        <a:defRPr sz="38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600"/>
        </a:spcBef>
        <a:spcAft>
          <a:spcPts val="600"/>
        </a:spcAft>
        <a:buFont typeface="Arial" panose="020B0604020202020204" pitchFamily="34" charset="0"/>
        <a:buNone/>
        <a:defRPr sz="2600" b="1" kern="1200">
          <a:solidFill>
            <a:schemeClr val="tx1"/>
          </a:solidFill>
          <a:latin typeface="+mn-lt"/>
          <a:ea typeface="+mn-ea"/>
          <a:cs typeface="+mn-cs"/>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sz="2400" kern="1200">
          <a:solidFill>
            <a:schemeClr val="tx1"/>
          </a:solidFill>
          <a:latin typeface="+mn-lt"/>
          <a:ea typeface="+mn-ea"/>
          <a:cs typeface="+mn-cs"/>
        </a:defRPr>
      </a:lvl2pPr>
      <a:lvl3pPr marL="361950" indent="-361950"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3pPr>
      <a:lvl4pPr marL="714375" indent="-352425"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4pPr>
      <a:lvl5pPr marL="1076325" indent="-361950" algn="l" defTabSz="914400" rtl="0" eaLnBrk="1" latinLnBrk="0" hangingPunct="1">
        <a:lnSpc>
          <a:spcPct val="90000"/>
        </a:lnSpc>
        <a:spcBef>
          <a:spcPts val="0"/>
        </a:spcBef>
        <a:spcAft>
          <a:spcPts val="600"/>
        </a:spcAft>
        <a:buFont typeface="Calibri Light" panose="020F030202020403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225" userDrawn="1">
          <p15:clr>
            <a:srgbClr val="F26B43"/>
          </p15:clr>
        </p15:guide>
        <p15:guide id="2" pos="3840" userDrawn="1">
          <p15:clr>
            <a:srgbClr val="F26B43"/>
          </p15:clr>
        </p15:guide>
        <p15:guide id="3" orient="horz" pos="1805" userDrawn="1">
          <p15:clr>
            <a:srgbClr val="F26B43"/>
          </p15:clr>
        </p15:guide>
        <p15:guide id="4" orient="horz" pos="1095" userDrawn="1">
          <p15:clr>
            <a:srgbClr val="F26B43"/>
          </p15:clr>
        </p15:guide>
        <p15:guide id="5" orient="horz" pos="2516" userDrawn="1">
          <p15:clr>
            <a:srgbClr val="F26B43"/>
          </p15:clr>
        </p15:guide>
        <p15:guide id="6" orient="horz" pos="3935" userDrawn="1">
          <p15:clr>
            <a:srgbClr val="F26B43"/>
          </p15:clr>
        </p15:guide>
        <p15:guide id="7" pos="2643" userDrawn="1">
          <p15:clr>
            <a:srgbClr val="F26B43"/>
          </p15:clr>
        </p15:guide>
        <p15:guide id="8" pos="1446" userDrawn="1">
          <p15:clr>
            <a:srgbClr val="F26B43"/>
          </p15:clr>
        </p15:guide>
        <p15:guide id="9" pos="249" userDrawn="1">
          <p15:clr>
            <a:srgbClr val="F26B43"/>
          </p15:clr>
        </p15:guide>
        <p15:guide id="10" pos="5037" userDrawn="1">
          <p15:clr>
            <a:srgbClr val="F26B43"/>
          </p15:clr>
        </p15:guide>
        <p15:guide id="11" pos="6234" userDrawn="1">
          <p15:clr>
            <a:srgbClr val="F26B43"/>
          </p15:clr>
        </p15:guide>
        <p15:guide id="12" pos="7430" userDrawn="1">
          <p15:clr>
            <a:srgbClr val="F26B43"/>
          </p15:clr>
        </p15:guide>
        <p15:guide id="13" orient="horz" pos="38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967985844"/>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Lst>
  <p:txStyles>
    <p:titleStyle>
      <a:lvl1pPr algn="ctr" defTabSz="914400" rtl="0" eaLnBrk="1" latinLnBrk="0" hangingPunct="1">
        <a:spcBef>
          <a:spcPct val="0"/>
        </a:spcBef>
        <a:buNone/>
        <a:defRPr sz="44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SzPct val="100000"/>
        <a:buFontTx/>
        <a:buBlip>
          <a:blip r:embed="rId11"/>
        </a:buBlip>
        <a:defRPr sz="3200" kern="1200">
          <a:solidFill>
            <a:schemeClr val="bg1"/>
          </a:solidFill>
          <a:latin typeface="Arial" pitchFamily="34" charset="0"/>
          <a:ea typeface="+mn-ea"/>
          <a:cs typeface="Arial" pitchFamily="34" charset="0"/>
        </a:defRPr>
      </a:lvl1pPr>
      <a:lvl2pPr marL="742950" indent="-360000" algn="l" defTabSz="914400" rtl="0" eaLnBrk="1" latinLnBrk="0" hangingPunct="1">
        <a:spcBef>
          <a:spcPct val="20000"/>
        </a:spcBef>
        <a:buFont typeface="Arial" pitchFamily="34" charset="0"/>
        <a:buChar char="–"/>
        <a:defRPr sz="28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5.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8.png"/><Relationship Id="rId4"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57881" y="1597962"/>
            <a:ext cx="10676237" cy="2400657"/>
          </a:xfrm>
        </p:spPr>
        <p:txBody>
          <a:bodyPr/>
          <a:lstStyle/>
          <a:p>
            <a:r>
              <a:rPr lang="en-GB" sz="9600" dirty="0"/>
              <a:t>Flipping in chemistry – lessons for mathematics</a:t>
            </a:r>
          </a:p>
        </p:txBody>
      </p:sp>
      <p:sp>
        <p:nvSpPr>
          <p:cNvPr id="3" name="Date Placeholder 2"/>
          <p:cNvSpPr>
            <a:spLocks noGrp="1"/>
          </p:cNvSpPr>
          <p:nvPr>
            <p:ph type="dt" sz="half" idx="10"/>
          </p:nvPr>
        </p:nvSpPr>
        <p:spPr>
          <a:xfrm>
            <a:off x="4195762" y="4671391"/>
            <a:ext cx="3800476" cy="637895"/>
          </a:xfrm>
        </p:spPr>
        <p:txBody>
          <a:bodyPr/>
          <a:lstStyle/>
          <a:p>
            <a:r>
              <a:rPr lang="en-GB" dirty="0"/>
              <a:t>Simon Lancaster</a:t>
            </a:r>
          </a:p>
        </p:txBody>
      </p:sp>
      <p:sp>
        <p:nvSpPr>
          <p:cNvPr id="2" name="AutoShape 2" descr="https://outlook.office365.com/owa/service.svc/s/GetAttachmentThumbnail?id=AAMkAGQyY2RhMjFkLWU2MGEtNDM1NC1hZGZiLTgxMjcwZDA3NjkwYwBGAAAAAABjQ9DcIdYWQ5402SuRTAU5BwBrUp6vmEJMTJeevk30QpouAAABDTWkAAC%2BNAc6JzEmSJyFf3iC7JuGALq%2FHI1nAAABEgAQAPL0QVqTQ1pDh8Axl7Nhjmg%3D&amp;thumbnailType=2&amp;X-OWA-CANARY=D4_XtptfAE6G_U9LV2P2poD1FSMEA9QYhuh1iIjnkjnN1HXXOAHGMb7nO3bXSUtNHjsasvlc97o."/>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584407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2"/>
          <p:cNvSpPr>
            <a:spLocks noGrp="1"/>
          </p:cNvSpPr>
          <p:nvPr>
            <p:ph type="title"/>
          </p:nvPr>
        </p:nvSpPr>
        <p:spPr>
          <a:xfrm>
            <a:off x="2593772" y="184872"/>
            <a:ext cx="6859787" cy="525035"/>
          </a:xfrm>
        </p:spPr>
        <p:txBody>
          <a:bodyPr>
            <a:normAutofit/>
          </a:bodyPr>
          <a:lstStyle/>
          <a:p>
            <a:pPr algn="ctr"/>
            <a:r>
              <a:rPr lang="en-US" dirty="0"/>
              <a:t>Contemporary versus traditional?</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7528" y="1028354"/>
            <a:ext cx="8352276" cy="5569066"/>
          </a:xfrm>
          <a:prstGeom prst="rect">
            <a:avLst/>
          </a:prstGeom>
        </p:spPr>
      </p:pic>
    </p:spTree>
    <p:extLst>
      <p:ext uri="{BB962C8B-B14F-4D97-AF65-F5344CB8AC3E}">
        <p14:creationId xmlns:p14="http://schemas.microsoft.com/office/powerpoint/2010/main" val="634244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919288" y="115888"/>
            <a:ext cx="8229600" cy="1143000"/>
          </a:xfrm>
        </p:spPr>
        <p:txBody>
          <a:bodyPr>
            <a:noAutofit/>
          </a:bodyPr>
          <a:lstStyle/>
          <a:p>
            <a:pPr algn="ctr">
              <a:defRPr/>
            </a:pPr>
            <a:br>
              <a:rPr lang="en-GB" sz="4000" dirty="0">
                <a:solidFill>
                  <a:schemeClr val="bg1"/>
                </a:solidFill>
              </a:rPr>
            </a:br>
            <a:r>
              <a:rPr lang="en-GB" sz="4000" dirty="0"/>
              <a:t>Our model of lecture flipping</a:t>
            </a:r>
          </a:p>
        </p:txBody>
      </p:sp>
      <p:sp>
        <p:nvSpPr>
          <p:cNvPr id="14339" name="Content Placeholder 2"/>
          <p:cNvSpPr>
            <a:spLocks noGrp="1"/>
          </p:cNvSpPr>
          <p:nvPr>
            <p:ph idx="1"/>
          </p:nvPr>
        </p:nvSpPr>
        <p:spPr>
          <a:xfrm>
            <a:off x="380398" y="1972607"/>
            <a:ext cx="11561379" cy="4389437"/>
          </a:xfrm>
        </p:spPr>
        <p:txBody>
          <a:bodyPr/>
          <a:lstStyle/>
          <a:p>
            <a:pPr eaLnBrk="1" hangingPunct="1"/>
            <a:r>
              <a:rPr lang="en-GB" sz="2400" b="0" dirty="0">
                <a:cs typeface="Segoe UI" pitchFamily="34" charset="0"/>
              </a:rPr>
              <a:t>Students are strongly encouraged to watch a screencast recording of the (previous year’s) lecture the flipped lecture is replacing.</a:t>
            </a:r>
          </a:p>
          <a:p>
            <a:pPr eaLnBrk="1" hangingPunct="1"/>
            <a:r>
              <a:rPr lang="en-GB" sz="2400" b="0" dirty="0">
                <a:cs typeface="Segoe UI" pitchFamily="34" charset="0"/>
              </a:rPr>
              <a:t>They attend the timetabled teaching slot and are engaged in as interactive and as ‘challenging’ a session as the ‘lecturer’ can muster using every audience participation device at their disposal.</a:t>
            </a:r>
          </a:p>
        </p:txBody>
      </p:sp>
      <p:pic>
        <p:nvPicPr>
          <p:cNvPr id="4" name="Picture 4" descr="C:\Users\c032\AppData\Local\Microsoft\Windows\Temporary Internet Files\Content.IE5\NKA3I6B5\MP90042310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3339" y="4035426"/>
            <a:ext cx="1552575"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ResponseWa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8438" y="4414838"/>
            <a:ext cx="21526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Accessibili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4445001"/>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C:\Users\c032\AppData\Local\Microsoft\Windows\Temporary Internet Files\Content.Outlook\JVT8FPR0\photo.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56588" y="4011614"/>
            <a:ext cx="2049462" cy="273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00943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Opposites attract, like repels like</a:t>
            </a:r>
          </a:p>
        </p:txBody>
      </p:sp>
      <p:graphicFrame>
        <p:nvGraphicFramePr>
          <p:cNvPr id="6" name="Object 5"/>
          <p:cNvGraphicFramePr>
            <a:graphicFrameLocks noChangeAspect="1"/>
          </p:cNvGraphicFramePr>
          <p:nvPr>
            <p:extLst/>
          </p:nvPr>
        </p:nvGraphicFramePr>
        <p:xfrm>
          <a:off x="462711" y="3044825"/>
          <a:ext cx="10911872" cy="1855788"/>
        </p:xfrm>
        <a:graphic>
          <a:graphicData uri="http://schemas.openxmlformats.org/presentationml/2006/ole">
            <mc:AlternateContent xmlns:mc="http://schemas.openxmlformats.org/markup-compatibility/2006">
              <mc:Choice xmlns:v="urn:schemas-microsoft-com:vml" Requires="v">
                <p:oleObj spid="_x0000_s1034" name="CS ChemDraw Drawing" r:id="rId3" imgW="4509055" imgH="766250" progId="ChemDraw.Document.6.0">
                  <p:embed/>
                </p:oleObj>
              </mc:Choice>
              <mc:Fallback>
                <p:oleObj name="CS ChemDraw Drawing" r:id="rId3" imgW="4509055" imgH="766250" progId="ChemDraw.Document.6.0">
                  <p:embed/>
                  <p:pic>
                    <p:nvPicPr>
                      <p:cNvPr id="6" name="Object 5"/>
                      <p:cNvPicPr/>
                      <p:nvPr/>
                    </p:nvPicPr>
                    <p:blipFill>
                      <a:blip r:embed="rId4"/>
                      <a:stretch>
                        <a:fillRect/>
                      </a:stretch>
                    </p:blipFill>
                    <p:spPr>
                      <a:xfrm>
                        <a:off x="462711" y="3044825"/>
                        <a:ext cx="10911872" cy="1855788"/>
                      </a:xfrm>
                      <a:prstGeom prst="rect">
                        <a:avLst/>
                      </a:prstGeom>
                    </p:spPr>
                  </p:pic>
                </p:oleObj>
              </mc:Fallback>
            </mc:AlternateContent>
          </a:graphicData>
        </a:graphic>
      </p:graphicFrame>
    </p:spTree>
    <p:extLst>
      <p:ext uri="{BB962C8B-B14F-4D97-AF65-F5344CB8AC3E}">
        <p14:creationId xmlns:p14="http://schemas.microsoft.com/office/powerpoint/2010/main" val="36400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PChart" descr="Li  Li+ + e− got 0, Li+ + e−  Li got 0, Li+  Li2+ + e− got 0, Li− + e-  Li2− got 0, ">
            <a:extLst>
              <a:ext uri="{FF2B5EF4-FFF2-40B4-BE49-F238E27FC236}">
                <a16:creationId xmlns:a16="http://schemas.microsoft.com/office/drawing/2014/main" id="{9002BC5B-D49B-4C1D-8D06-671D21859EE8}"/>
              </a:ext>
            </a:extLst>
          </p:cNvPr>
          <p:cNvSpPr/>
          <p:nvPr>
            <p:custDataLst>
              <p:tags r:id="rId2"/>
            </p:custDataLst>
          </p:nvPr>
        </p:nvSpPr>
        <p:spPr>
          <a:xfrm>
            <a:off x="6032500" y="1714500"/>
            <a:ext cx="6096000" cy="51435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2" name="TPQuestion" title="Question Text Shape">
            <a:extLst>
              <a:ext uri="{FF2B5EF4-FFF2-40B4-BE49-F238E27FC236}">
                <a16:creationId xmlns:a16="http://schemas.microsoft.com/office/drawing/2014/main" id="{418D505A-1002-4B78-BD80-85BF8077E3BE}"/>
              </a:ext>
            </a:extLst>
          </p:cNvPr>
          <p:cNvSpPr>
            <a:spLocks noGrp="1"/>
          </p:cNvSpPr>
          <p:nvPr>
            <p:ph type="title"/>
          </p:nvPr>
        </p:nvSpPr>
        <p:spPr/>
        <p:txBody>
          <a:bodyPr/>
          <a:lstStyle/>
          <a:p>
            <a:r>
              <a:rPr lang="en-GB" dirty="0"/>
              <a:t>Which is favourable?</a:t>
            </a:r>
          </a:p>
        </p:txBody>
      </p:sp>
      <p:sp>
        <p:nvSpPr>
          <p:cNvPr id="3" name="TPAnswers" title="Answer Text Shape">
            <a:extLst>
              <a:ext uri="{FF2B5EF4-FFF2-40B4-BE49-F238E27FC236}">
                <a16:creationId xmlns:a16="http://schemas.microsoft.com/office/drawing/2014/main" id="{20CC29C4-611B-4A08-82C6-5F1ABBD6D98C}"/>
              </a:ext>
            </a:extLst>
          </p:cNvPr>
          <p:cNvSpPr>
            <a:spLocks noGrp="1"/>
          </p:cNvSpPr>
          <p:nvPr>
            <p:ph type="body" idx="1"/>
            <p:custDataLst>
              <p:tags r:id="rId3"/>
            </p:custDataLst>
          </p:nvPr>
        </p:nvSpPr>
        <p:spPr>
          <a:xfrm>
            <a:off x="395287" y="1823683"/>
            <a:ext cx="5700713" cy="4423130"/>
          </a:xfrm>
        </p:spPr>
        <p:txBody>
          <a:bodyPr/>
          <a:lstStyle/>
          <a:p>
            <a:pPr marL="514350" indent="-514350">
              <a:spcAft>
                <a:spcPts val="0"/>
              </a:spcAft>
              <a:buAutoNum type="alphaUcPeriod"/>
            </a:pPr>
            <a:r>
              <a:rPr lang="en-GB" sz="2800" b="0" dirty="0">
                <a:ea typeface="Segoe UI" pitchFamily="34" charset="0"/>
                <a:cs typeface="Segoe UI" pitchFamily="34" charset="0"/>
                <a:sym typeface="Wingdings" pitchFamily="2" charset="2"/>
              </a:rPr>
              <a:t>Li  Li</a:t>
            </a:r>
            <a:r>
              <a:rPr lang="en-GB" sz="2800" b="0" baseline="30000" dirty="0">
                <a:ea typeface="Segoe UI" pitchFamily="34" charset="0"/>
                <a:cs typeface="Segoe UI" pitchFamily="34" charset="0"/>
                <a:sym typeface="Wingdings" pitchFamily="2" charset="2"/>
              </a:rPr>
              <a:t>+</a:t>
            </a:r>
            <a:r>
              <a:rPr lang="en-GB" sz="2800" b="0" dirty="0">
                <a:ea typeface="Segoe UI" pitchFamily="34" charset="0"/>
                <a:cs typeface="Segoe UI" pitchFamily="34" charset="0"/>
                <a:sym typeface="Wingdings" pitchFamily="2" charset="2"/>
              </a:rPr>
              <a:t> + e</a:t>
            </a:r>
            <a:r>
              <a:rPr lang="en-GB" sz="2800" b="0" baseline="30000" dirty="0">
                <a:ea typeface="Segoe UI" pitchFamily="34" charset="0"/>
                <a:cs typeface="Segoe UI" pitchFamily="34" charset="0"/>
                <a:sym typeface="Wingdings" pitchFamily="2" charset="2"/>
              </a:rPr>
              <a:t>−</a:t>
            </a:r>
          </a:p>
          <a:p>
            <a:pPr marL="514350" indent="-514350">
              <a:spcAft>
                <a:spcPts val="0"/>
              </a:spcAft>
              <a:buFont typeface="Arial" panose="020B0604020202020204" pitchFamily="34" charset="0"/>
              <a:buAutoNum type="alphaUcPeriod"/>
            </a:pPr>
            <a:r>
              <a:rPr lang="en-GB" sz="2800" b="0" dirty="0">
                <a:solidFill>
                  <a:prstClr val="black"/>
                </a:solidFill>
                <a:ea typeface="Segoe UI" pitchFamily="34" charset="0"/>
                <a:cs typeface="Segoe UI" pitchFamily="34" charset="0"/>
                <a:sym typeface="Wingdings" pitchFamily="2" charset="2"/>
              </a:rPr>
              <a:t>Li</a:t>
            </a:r>
            <a:r>
              <a:rPr lang="en-GB" sz="2800" b="0" baseline="30000" dirty="0">
                <a:solidFill>
                  <a:prstClr val="black"/>
                </a:solidFill>
                <a:ea typeface="Segoe UI" pitchFamily="34" charset="0"/>
                <a:cs typeface="Segoe UI" pitchFamily="34" charset="0"/>
                <a:sym typeface="Wingdings" pitchFamily="2" charset="2"/>
              </a:rPr>
              <a:t>+</a:t>
            </a:r>
            <a:r>
              <a:rPr lang="en-GB" sz="2800" b="0" dirty="0">
                <a:solidFill>
                  <a:prstClr val="black"/>
                </a:solidFill>
                <a:ea typeface="Segoe UI" pitchFamily="34" charset="0"/>
                <a:cs typeface="Segoe UI" pitchFamily="34" charset="0"/>
                <a:sym typeface="Wingdings" pitchFamily="2" charset="2"/>
              </a:rPr>
              <a:t> + e</a:t>
            </a:r>
            <a:r>
              <a:rPr lang="en-GB" sz="2800" b="0" baseline="30000" dirty="0">
                <a:solidFill>
                  <a:prstClr val="black"/>
                </a:solidFill>
                <a:ea typeface="Segoe UI" pitchFamily="34" charset="0"/>
                <a:cs typeface="Segoe UI" pitchFamily="34" charset="0"/>
                <a:sym typeface="Wingdings" pitchFamily="2" charset="2"/>
              </a:rPr>
              <a:t>−</a:t>
            </a:r>
            <a:r>
              <a:rPr lang="en-GB" sz="2800" b="0" dirty="0">
                <a:solidFill>
                  <a:prstClr val="black"/>
                </a:solidFill>
                <a:ea typeface="Segoe UI" pitchFamily="34" charset="0"/>
                <a:cs typeface="Segoe UI" pitchFamily="34" charset="0"/>
                <a:sym typeface="Wingdings" pitchFamily="2" charset="2"/>
              </a:rPr>
              <a:t>  Li</a:t>
            </a:r>
          </a:p>
          <a:p>
            <a:pPr marL="514350" indent="-514350">
              <a:spcAft>
                <a:spcPts val="0"/>
              </a:spcAft>
              <a:buFont typeface="Arial" panose="020B0604020202020204" pitchFamily="34" charset="0"/>
              <a:buAutoNum type="alphaUcPeriod"/>
            </a:pPr>
            <a:r>
              <a:rPr lang="en-GB" sz="2800" b="0" dirty="0">
                <a:solidFill>
                  <a:prstClr val="black"/>
                </a:solidFill>
                <a:ea typeface="Segoe UI" pitchFamily="34" charset="0"/>
                <a:cs typeface="Segoe UI" pitchFamily="34" charset="0"/>
                <a:sym typeface="Wingdings" pitchFamily="2" charset="2"/>
              </a:rPr>
              <a:t>Li</a:t>
            </a:r>
            <a:r>
              <a:rPr lang="en-GB" sz="2800" b="0" baseline="30000" dirty="0">
                <a:solidFill>
                  <a:prstClr val="black"/>
                </a:solidFill>
                <a:ea typeface="Segoe UI" pitchFamily="34" charset="0"/>
                <a:cs typeface="Segoe UI" pitchFamily="34" charset="0"/>
                <a:sym typeface="Wingdings" pitchFamily="2" charset="2"/>
              </a:rPr>
              <a:t>+ </a:t>
            </a:r>
            <a:r>
              <a:rPr lang="en-GB" sz="2800" b="0" dirty="0">
                <a:solidFill>
                  <a:prstClr val="black"/>
                </a:solidFill>
                <a:ea typeface="Segoe UI" pitchFamily="34" charset="0"/>
                <a:cs typeface="Segoe UI" pitchFamily="34" charset="0"/>
                <a:sym typeface="Wingdings" pitchFamily="2" charset="2"/>
              </a:rPr>
              <a:t> Li</a:t>
            </a:r>
            <a:r>
              <a:rPr lang="en-GB" sz="2800" b="0" baseline="30000" dirty="0">
                <a:solidFill>
                  <a:prstClr val="black"/>
                </a:solidFill>
                <a:ea typeface="Segoe UI" pitchFamily="34" charset="0"/>
                <a:cs typeface="Segoe UI" pitchFamily="34" charset="0"/>
                <a:sym typeface="Wingdings" pitchFamily="2" charset="2"/>
              </a:rPr>
              <a:t>2+</a:t>
            </a:r>
            <a:r>
              <a:rPr lang="en-GB" sz="2800" b="0" dirty="0">
                <a:solidFill>
                  <a:prstClr val="black"/>
                </a:solidFill>
                <a:ea typeface="Segoe UI" pitchFamily="34" charset="0"/>
                <a:cs typeface="Segoe UI" pitchFamily="34" charset="0"/>
                <a:sym typeface="Wingdings" pitchFamily="2" charset="2"/>
              </a:rPr>
              <a:t> + e</a:t>
            </a:r>
            <a:r>
              <a:rPr lang="en-GB" sz="2800" b="0" baseline="30000" dirty="0">
                <a:solidFill>
                  <a:prstClr val="black"/>
                </a:solidFill>
                <a:ea typeface="Segoe UI" pitchFamily="34" charset="0"/>
                <a:cs typeface="Segoe UI" pitchFamily="34" charset="0"/>
                <a:sym typeface="Wingdings" pitchFamily="2" charset="2"/>
              </a:rPr>
              <a:t>−</a:t>
            </a:r>
          </a:p>
          <a:p>
            <a:pPr marL="514350" indent="-514350">
              <a:spcAft>
                <a:spcPts val="0"/>
              </a:spcAft>
              <a:buFont typeface="Arial" panose="020B0604020202020204" pitchFamily="34" charset="0"/>
              <a:buAutoNum type="alphaUcPeriod"/>
            </a:pPr>
            <a:r>
              <a:rPr lang="en-GB" sz="2800" b="0" dirty="0">
                <a:ea typeface="Segoe UI" pitchFamily="34" charset="0"/>
                <a:cs typeface="Segoe UI" pitchFamily="34" charset="0"/>
                <a:sym typeface="Wingdings" pitchFamily="2" charset="2"/>
              </a:rPr>
              <a:t>Li</a:t>
            </a:r>
            <a:r>
              <a:rPr lang="en-GB" sz="2800" b="0" baseline="30000" dirty="0">
                <a:ea typeface="Segoe UI" pitchFamily="34" charset="0"/>
                <a:cs typeface="Segoe UI" pitchFamily="34" charset="0"/>
                <a:sym typeface="Wingdings" pitchFamily="2" charset="2"/>
              </a:rPr>
              <a:t>−</a:t>
            </a:r>
            <a:r>
              <a:rPr lang="en-GB" sz="2800" b="0" dirty="0">
                <a:ea typeface="Segoe UI" pitchFamily="34" charset="0"/>
                <a:cs typeface="Segoe UI" pitchFamily="34" charset="0"/>
                <a:sym typeface="Wingdings" pitchFamily="2" charset="2"/>
              </a:rPr>
              <a:t> + e</a:t>
            </a:r>
            <a:r>
              <a:rPr lang="en-GB" sz="2800" b="0" baseline="30000" dirty="0">
                <a:ea typeface="Segoe UI" pitchFamily="34" charset="0"/>
                <a:cs typeface="Segoe UI" pitchFamily="34" charset="0"/>
                <a:sym typeface="Wingdings" pitchFamily="2" charset="2"/>
              </a:rPr>
              <a:t>- </a:t>
            </a:r>
            <a:r>
              <a:rPr lang="en-GB" sz="2800" b="0" dirty="0">
                <a:ea typeface="Segoe UI" pitchFamily="34" charset="0"/>
                <a:cs typeface="Segoe UI" pitchFamily="34" charset="0"/>
                <a:sym typeface="Wingdings" pitchFamily="2" charset="2"/>
              </a:rPr>
              <a:t> Li</a:t>
            </a:r>
            <a:r>
              <a:rPr lang="en-GB" sz="2800" b="0" baseline="30000" dirty="0">
                <a:ea typeface="Segoe UI" pitchFamily="34" charset="0"/>
                <a:cs typeface="Segoe UI" pitchFamily="34" charset="0"/>
                <a:sym typeface="Wingdings" pitchFamily="2" charset="2"/>
              </a:rPr>
              <a:t>2−</a:t>
            </a:r>
          </a:p>
        </p:txBody>
      </p:sp>
      <p:sp>
        <p:nvSpPr>
          <p:cNvPr id="5" name="TPPolling">
            <a:extLst>
              <a:ext uri="{FF2B5EF4-FFF2-40B4-BE49-F238E27FC236}">
                <a16:creationId xmlns:a16="http://schemas.microsoft.com/office/drawing/2014/main" id="{F724F1DE-560E-4390-9DE2-45FBDC363236}"/>
              </a:ext>
            </a:extLst>
          </p:cNvPr>
          <p:cNvSpPr/>
          <p:nvPr/>
        </p:nvSpPr>
        <p:spPr>
          <a:xfrm>
            <a:off x="0" y="0"/>
            <a:ext cx="12700" cy="1270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Tree>
    <p:custDataLst>
      <p:tags r:id="rId1"/>
    </p:custDataLst>
    <p:extLst>
      <p:ext uri="{BB962C8B-B14F-4D97-AF65-F5344CB8AC3E}">
        <p14:creationId xmlns:p14="http://schemas.microsoft.com/office/powerpoint/2010/main" val="236343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06767" y="188640"/>
            <a:ext cx="7429499" cy="1478570"/>
          </a:xfrm>
        </p:spPr>
        <p:txBody>
          <a:bodyPr/>
          <a:lstStyle/>
          <a:p>
            <a:pPr algn="ctr"/>
            <a:r>
              <a:rPr lang="en-GB" dirty="0"/>
              <a:t>The importance of the question</a:t>
            </a:r>
          </a:p>
        </p:txBody>
      </p:sp>
      <p:pic>
        <p:nvPicPr>
          <p:cNvPr id="54274" name="Picture 2" descr="http://upload.wikimedia.org/wikipedia/commons/thumb/9/9e/BloomsCognitiveDomain.svg/653px-BloomsCognitiveDomain.svg.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88781" y="1525702"/>
            <a:ext cx="6740501" cy="5491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74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4996" y="1062613"/>
            <a:ext cx="5973122" cy="857473"/>
          </a:xfrm>
        </p:spPr>
        <p:txBody>
          <a:bodyPr>
            <a:normAutofit/>
          </a:bodyPr>
          <a:lstStyle/>
          <a:p>
            <a:pPr algn="ctr"/>
            <a:r>
              <a:rPr lang="en-GB" dirty="0"/>
              <a:t>The Goldilocks Zone</a:t>
            </a:r>
          </a:p>
        </p:txBody>
      </p:sp>
      <p:pic>
        <p:nvPicPr>
          <p:cNvPr id="1026" name="Picture 2" descr="http://upload.wikimedia.org/wikipedia/commons/thumb/c/c9/Kepler186f-ComparisonGraphic-20140417_improved.jpg/1280px-Kepler186f-ComparisonGraphic-20140417_improv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2659" y="2078499"/>
            <a:ext cx="6535461" cy="3676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522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576" y="692697"/>
            <a:ext cx="7143350" cy="857473"/>
          </a:xfrm>
        </p:spPr>
        <p:txBody>
          <a:bodyPr>
            <a:normAutofit/>
          </a:bodyPr>
          <a:lstStyle/>
          <a:p>
            <a:pPr algn="ctr"/>
            <a:r>
              <a:rPr lang="en-GB" dirty="0"/>
              <a:t>Who is best placed to determine the Goldilocks Zone?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5299" y="2240559"/>
            <a:ext cx="3835425" cy="3467856"/>
          </a:xfrm>
          <a:prstGeom prst="rect">
            <a:avLst/>
          </a:prstGeom>
        </p:spPr>
      </p:pic>
    </p:spTree>
    <p:extLst>
      <p:ext uri="{BB962C8B-B14F-4D97-AF65-F5344CB8AC3E}">
        <p14:creationId xmlns:p14="http://schemas.microsoft.com/office/powerpoint/2010/main" val="727681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PQuestion"/>
          <p:cNvSpPr>
            <a:spLocks noGrp="1" noChangeArrowheads="1"/>
          </p:cNvSpPr>
          <p:nvPr>
            <p:ph type="title"/>
          </p:nvPr>
        </p:nvSpPr>
        <p:spPr>
          <a:xfrm>
            <a:off x="241737" y="332656"/>
            <a:ext cx="11540359" cy="1143000"/>
          </a:xfrm>
          <a:noFill/>
        </p:spPr>
        <p:txBody>
          <a:bodyPr>
            <a:noAutofit/>
          </a:bodyPr>
          <a:lstStyle/>
          <a:p>
            <a:pPr algn="l" eaLnBrk="1" hangingPunct="1"/>
            <a:r>
              <a:rPr lang="en-GB" sz="3200" dirty="0"/>
              <a:t>A ball initially at rest in the hand, is thrown upwards, comes back down and is caught. </a:t>
            </a:r>
            <a:br>
              <a:rPr lang="en-GB" sz="3200" dirty="0"/>
            </a:br>
            <a:r>
              <a:rPr lang="en-GB" sz="3200" dirty="0"/>
              <a:t>Which of the following represents a plausible graph of vertical acceleration against time?</a:t>
            </a:r>
            <a:endParaRPr lang="en-US" sz="3200" dirty="0"/>
          </a:p>
        </p:txBody>
      </p:sp>
      <p:sp>
        <p:nvSpPr>
          <p:cNvPr id="46084" name="TPAnswers"/>
          <p:cNvSpPr>
            <a:spLocks noGrp="1" noChangeArrowheads="1"/>
          </p:cNvSpPr>
          <p:nvPr>
            <p:ph idx="1"/>
            <p:custDataLst>
              <p:tags r:id="rId2"/>
            </p:custDataLst>
          </p:nvPr>
        </p:nvSpPr>
        <p:spPr>
          <a:xfrm>
            <a:off x="1703388" y="2276476"/>
            <a:ext cx="4691062" cy="4308475"/>
          </a:xfrm>
        </p:spPr>
        <p:txBody>
          <a:bodyPr>
            <a:normAutofit/>
          </a:bodyPr>
          <a:lstStyle/>
          <a:p>
            <a:pPr marL="609600" indent="-609600">
              <a:buFont typeface="+mj-lt"/>
              <a:buAutoNum type="arabicPeriod"/>
            </a:pPr>
            <a:r>
              <a:rPr lang="en-GB" dirty="0">
                <a:ea typeface="Lucida Sans Unicode" pitchFamily="34" charset="0"/>
                <a:cs typeface="Lucida Sans Unicode" pitchFamily="34" charset="0"/>
              </a:rPr>
              <a:t>Graph 1</a:t>
            </a:r>
          </a:p>
          <a:p>
            <a:pPr marL="609600" indent="-609600">
              <a:buFont typeface="+mj-lt"/>
              <a:buAutoNum type="arabicPeriod"/>
            </a:pPr>
            <a:r>
              <a:rPr lang="en-GB" dirty="0">
                <a:ea typeface="Lucida Sans Unicode" pitchFamily="34" charset="0"/>
                <a:cs typeface="Lucida Sans Unicode" pitchFamily="34" charset="0"/>
              </a:rPr>
              <a:t>Graph 2</a:t>
            </a:r>
          </a:p>
          <a:p>
            <a:pPr marL="609600" indent="-609600">
              <a:buFont typeface="+mj-lt"/>
              <a:buAutoNum type="arabicPeriod"/>
            </a:pPr>
            <a:r>
              <a:rPr lang="en-GB" dirty="0">
                <a:ea typeface="Lucida Sans Unicode" pitchFamily="34" charset="0"/>
                <a:cs typeface="Lucida Sans Unicode" pitchFamily="34" charset="0"/>
              </a:rPr>
              <a:t>Graph 3</a:t>
            </a:r>
          </a:p>
        </p:txBody>
      </p:sp>
      <p:sp>
        <p:nvSpPr>
          <p:cNvPr id="5" name="TPChart" descr="Graph 1 got 0, Graph 2 got 0, Graph 3 got 0, ">
            <a:extLst>
              <a:ext uri="{FF2B5EF4-FFF2-40B4-BE49-F238E27FC236}">
                <a16:creationId xmlns:a16="http://schemas.microsoft.com/office/drawing/2014/main" id="{F02C9788-C0BF-4DCD-96E6-40DF885F647E}"/>
              </a:ext>
            </a:extLst>
          </p:cNvPr>
          <p:cNvSpPr/>
          <p:nvPr>
            <p:custDataLst>
              <p:tags r:id="rId3"/>
            </p:custDataLst>
          </p:nvPr>
        </p:nvSpPr>
        <p:spPr>
          <a:xfrm>
            <a:off x="6032500" y="1600200"/>
            <a:ext cx="4572000" cy="5143500"/>
          </a:xfrm>
          <a:prstGeom prst="rect">
            <a:avLst/>
          </a:prstGeom>
          <a:blipFill>
            <a:blip r:embed="rId6"/>
            <a:stretch>
              <a:fillRect/>
            </a:stretch>
          </a:blipFill>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pic>
        <p:nvPicPr>
          <p:cNvPr id="22549" name="Picture 21" descr="https://docs.google.com/file/d/0B_z4iwnJH7cIUmFfMUp3T3lacWc/image?pagenumber=1&amp;w=800"/>
          <p:cNvPicPr>
            <a:picLocks noChangeAspect="1" noChangeArrowheads="1"/>
          </p:cNvPicPr>
          <p:nvPr/>
        </p:nvPicPr>
        <p:blipFill rotWithShape="1">
          <a:blip r:embed="rId7">
            <a:extLst>
              <a:ext uri="{28A0092B-C50C-407E-A947-70E740481C1C}">
                <a14:useLocalDpi xmlns:a14="http://schemas.microsoft.com/office/drawing/2010/main" val="0"/>
              </a:ext>
            </a:extLst>
          </a:blip>
          <a:srcRect l="50904" t="35002" r="5838" b="4960"/>
          <a:stretch/>
        </p:blipFill>
        <p:spPr bwMode="auto">
          <a:xfrm>
            <a:off x="4007768" y="1844824"/>
            <a:ext cx="2186678" cy="493538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623251" y="1912267"/>
            <a:ext cx="1082348" cy="369332"/>
          </a:xfrm>
          <a:prstGeom prst="rect">
            <a:avLst/>
          </a:prstGeom>
          <a:noFill/>
        </p:spPr>
        <p:txBody>
          <a:bodyPr wrap="none" rtlCol="0">
            <a:spAutoFit/>
          </a:bodyPr>
          <a:lstStyle/>
          <a:p>
            <a:r>
              <a:rPr lang="en-GB" dirty="0"/>
              <a:t> Graph 1</a:t>
            </a:r>
          </a:p>
        </p:txBody>
      </p:sp>
      <p:sp>
        <p:nvSpPr>
          <p:cNvPr id="7" name="TextBox 6"/>
          <p:cNvSpPr txBox="1"/>
          <p:nvPr/>
        </p:nvSpPr>
        <p:spPr>
          <a:xfrm>
            <a:off x="4711447" y="3501008"/>
            <a:ext cx="1082348" cy="369332"/>
          </a:xfrm>
          <a:prstGeom prst="rect">
            <a:avLst/>
          </a:prstGeom>
          <a:noFill/>
        </p:spPr>
        <p:txBody>
          <a:bodyPr wrap="none" rtlCol="0">
            <a:spAutoFit/>
          </a:bodyPr>
          <a:lstStyle/>
          <a:p>
            <a:r>
              <a:rPr lang="en-GB" dirty="0"/>
              <a:t> Graph 2</a:t>
            </a:r>
          </a:p>
        </p:txBody>
      </p:sp>
      <p:sp>
        <p:nvSpPr>
          <p:cNvPr id="8" name="TextBox 7"/>
          <p:cNvSpPr txBox="1"/>
          <p:nvPr/>
        </p:nvSpPr>
        <p:spPr>
          <a:xfrm>
            <a:off x="4627551" y="5157192"/>
            <a:ext cx="1082348" cy="369332"/>
          </a:xfrm>
          <a:prstGeom prst="rect">
            <a:avLst/>
          </a:prstGeom>
          <a:noFill/>
        </p:spPr>
        <p:txBody>
          <a:bodyPr wrap="none" rtlCol="0">
            <a:spAutoFit/>
          </a:bodyPr>
          <a:lstStyle/>
          <a:p>
            <a:r>
              <a:rPr lang="en-GB" dirty="0"/>
              <a:t> Graph 3</a:t>
            </a:r>
          </a:p>
        </p:txBody>
      </p:sp>
      <p:sp>
        <p:nvSpPr>
          <p:cNvPr id="4" name="TPPolling">
            <a:extLst>
              <a:ext uri="{FF2B5EF4-FFF2-40B4-BE49-F238E27FC236}">
                <a16:creationId xmlns:a16="http://schemas.microsoft.com/office/drawing/2014/main" id="{B4B30F66-7372-4A5E-B831-5C6A9C57A9CD}"/>
              </a:ext>
            </a:extLst>
          </p:cNvPr>
          <p:cNvSpPr/>
          <p:nvPr/>
        </p:nvSpPr>
        <p:spPr>
          <a:xfrm>
            <a:off x="1524000" y="0"/>
            <a:ext cx="12700" cy="12700"/>
          </a:xfrm>
          <a:prstGeom prst="rect">
            <a:avLst/>
          </a:prstGeom>
          <a:solidFill>
            <a:schemeClr val="accent1">
              <a:alpha val="10000"/>
            </a:schemeClr>
          </a:solidFill>
          <a:ln w="15875" cap="flat" cmpd="sng" algn="ctr">
            <a:noFill/>
            <a:prstDash val="solid"/>
          </a:ln>
          <a:effectLst/>
          <a:extLst>
            <a:ext uri="{91240B29-F687-4F45-9708-019B960494DF}">
              <a14:hiddenLine xmlns:a14="http://schemas.microsoft.com/office/drawing/2010/main" w="15875"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Tree>
    <p:custDataLst>
      <p:tags r:id="rId1"/>
    </p:custDataLst>
    <p:extLst>
      <p:ext uri="{BB962C8B-B14F-4D97-AF65-F5344CB8AC3E}">
        <p14:creationId xmlns:p14="http://schemas.microsoft.com/office/powerpoint/2010/main" val="576467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4" grpId="1"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PChart" descr="1 got 0, "/>
          <p:cNvSpPr/>
          <p:nvPr>
            <p:custDataLst>
              <p:tags r:id="rId2"/>
            </p:custDataLst>
          </p:nvPr>
        </p:nvSpPr>
        <p:spPr>
          <a:xfrm>
            <a:off x="6032500" y="1587500"/>
            <a:ext cx="6096000" cy="51435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2" name="TPQuestion"/>
          <p:cNvSpPr>
            <a:spLocks noGrp="1"/>
          </p:cNvSpPr>
          <p:nvPr>
            <p:ph type="title"/>
          </p:nvPr>
        </p:nvSpPr>
        <p:spPr/>
        <p:txBody>
          <a:bodyPr/>
          <a:lstStyle/>
          <a:p>
            <a:r>
              <a:rPr lang="en-GB" dirty="0"/>
              <a:t>When you lose fat due to exercise how does it exit the body?</a:t>
            </a:r>
          </a:p>
        </p:txBody>
      </p:sp>
      <p:sp>
        <p:nvSpPr>
          <p:cNvPr id="4" name="Date Placeholder 3"/>
          <p:cNvSpPr>
            <a:spLocks noGrp="1"/>
          </p:cNvSpPr>
          <p:nvPr>
            <p:ph type="dt" sz="half" idx="10"/>
          </p:nvPr>
        </p:nvSpPr>
        <p:spPr/>
        <p:txBody>
          <a:bodyPr/>
          <a:lstStyle/>
          <a:p>
            <a:fld id="{531B87E5-E359-4363-9E0A-67D9848AB152}" type="datetime4">
              <a:rPr lang="en-GB" smtClean="0"/>
              <a:t>21 March 2018</a:t>
            </a:fld>
            <a:endParaRPr lang="en-GB" dirty="0"/>
          </a:p>
        </p:txBody>
      </p:sp>
      <p:graphicFrame>
        <p:nvGraphicFramePr>
          <p:cNvPr id="5" name="TPResults"/>
          <p:cNvGraphicFramePr>
            <a:graphicFrameLocks noGrp="1"/>
          </p:cNvGraphicFramePr>
          <p:nvPr>
            <p:extLst>
              <p:ext uri="{D42A27DB-BD31-4B8C-83A1-F6EECF244321}">
                <p14:modId xmlns:p14="http://schemas.microsoft.com/office/powerpoint/2010/main" val="1740744735"/>
              </p:ext>
            </p:extLst>
          </p:nvPr>
        </p:nvGraphicFramePr>
        <p:xfrm>
          <a:off x="127000" y="1587500"/>
          <a:ext cx="4381500" cy="3200400"/>
        </p:xfrm>
        <a:graphic>
          <a:graphicData uri="http://schemas.openxmlformats.org/drawingml/2006/table">
            <a:tbl>
              <a:tblPr firstRow="1" bandRow="1">
                <a:tableStyleId>{5C22544A-7EE6-4342-B048-85BDC9FD1C3A}</a:tableStyleId>
              </a:tblPr>
              <a:tblGrid>
                <a:gridCol w="1460500">
                  <a:extLst>
                    <a:ext uri="{9D8B030D-6E8A-4147-A177-3AD203B41FA5}">
                      <a16:colId xmlns:a16="http://schemas.microsoft.com/office/drawing/2014/main" val="3260924558"/>
                    </a:ext>
                  </a:extLst>
                </a:gridCol>
                <a:gridCol w="2921000">
                  <a:extLst>
                    <a:ext uri="{9D8B030D-6E8A-4147-A177-3AD203B41FA5}">
                      <a16:colId xmlns:a16="http://schemas.microsoft.com/office/drawing/2014/main" val="3540453110"/>
                    </a:ext>
                  </a:extLst>
                </a:gridCol>
              </a:tblGrid>
              <a:tr h="317500">
                <a:tc>
                  <a:txBody>
                    <a:bodyPr/>
                    <a:lstStyle/>
                    <a:p>
                      <a:pPr algn="l"/>
                      <a:r>
                        <a:rPr lang="en-GB" sz="2400" b="1">
                          <a:solidFill>
                            <a:schemeClr val="tx2"/>
                          </a:solidFill>
                        </a:rPr>
                        <a:t>Rank</a:t>
                      </a:r>
                      <a:endParaRPr lang="en-GB" sz="2400" b="1" dirty="0">
                        <a:solidFill>
                          <a:schemeClr val="tx2"/>
                        </a:solidFill>
                      </a:endParaRPr>
                    </a:p>
                  </a:txBody>
                  <a:tcPr>
                    <a:lnL w="12700" cmpd="sng">
                      <a:solidFill>
                        <a:schemeClr val="lt1"/>
                      </a:solidFill>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r>
                        <a:rPr lang="en-GB" sz="2400" b="1">
                          <a:solidFill>
                            <a:schemeClr val="tx2"/>
                          </a:solidFill>
                        </a:rPr>
                        <a:t>Responses</a:t>
                      </a:r>
                    </a:p>
                  </a:txBody>
                  <a:tcPr>
                    <a:lnL w="12700" cmpd="sng">
                      <a:solidFill>
                        <a:schemeClr val="lt1"/>
                      </a:solidFill>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1674316586"/>
                  </a:ext>
                </a:extLst>
              </a:tr>
              <a:tr h="317500">
                <a:tc>
                  <a:txBody>
                    <a:bodyPr/>
                    <a:lstStyle/>
                    <a:p>
                      <a:pPr algn="l"/>
                      <a:r>
                        <a:rPr lang="en-GB" sz="2400" b="0">
                          <a:solidFill>
                            <a:schemeClr val="tx2"/>
                          </a:solidFill>
                        </a:rPr>
                        <a:t>1</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2185505275"/>
                  </a:ext>
                </a:extLst>
              </a:tr>
              <a:tr h="317500">
                <a:tc>
                  <a:txBody>
                    <a:bodyPr/>
                    <a:lstStyle/>
                    <a:p>
                      <a:pPr algn="l"/>
                      <a:r>
                        <a:rPr lang="en-GB" sz="2400" b="0">
                          <a:solidFill>
                            <a:schemeClr val="tx2"/>
                          </a:solidFill>
                        </a:rPr>
                        <a:t>2</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2428370863"/>
                  </a:ext>
                </a:extLst>
              </a:tr>
              <a:tr h="317500">
                <a:tc>
                  <a:txBody>
                    <a:bodyPr/>
                    <a:lstStyle/>
                    <a:p>
                      <a:pPr algn="l"/>
                      <a:r>
                        <a:rPr lang="en-GB" sz="2400" b="0">
                          <a:solidFill>
                            <a:schemeClr val="tx2"/>
                          </a:solidFill>
                        </a:rPr>
                        <a:t>3</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870328437"/>
                  </a:ext>
                </a:extLst>
              </a:tr>
              <a:tr h="317500">
                <a:tc>
                  <a:txBody>
                    <a:bodyPr/>
                    <a:lstStyle/>
                    <a:p>
                      <a:pPr algn="l"/>
                      <a:r>
                        <a:rPr lang="en-GB" sz="2400" b="0">
                          <a:solidFill>
                            <a:schemeClr val="tx2"/>
                          </a:solidFill>
                        </a:rPr>
                        <a:t>4</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2326630474"/>
                  </a:ext>
                </a:extLst>
              </a:tr>
              <a:tr h="317500">
                <a:tc>
                  <a:txBody>
                    <a:bodyPr/>
                    <a:lstStyle/>
                    <a:p>
                      <a:pPr algn="l"/>
                      <a:r>
                        <a:rPr lang="en-GB" sz="2400" b="0">
                          <a:solidFill>
                            <a:schemeClr val="tx2"/>
                          </a:solidFill>
                        </a:rPr>
                        <a:t>5</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rgbClr r="0" g="0" b="0">
                        <a:alpha val="1000"/>
                      </a:scrgbClr>
                    </a:solidFill>
                  </a:tcPr>
                </a:tc>
                <a:extLst>
                  <a:ext uri="{0D108BD9-81ED-4DB2-BD59-A6C34878D82A}">
                    <a16:rowId xmlns:a16="http://schemas.microsoft.com/office/drawing/2014/main" val="943925396"/>
                  </a:ext>
                </a:extLst>
              </a:tr>
              <a:tr h="317500">
                <a:tc>
                  <a:txBody>
                    <a:bodyPr/>
                    <a:lstStyle/>
                    <a:p>
                      <a:pPr algn="l"/>
                      <a:r>
                        <a:rPr lang="en-GB" sz="2400" b="0">
                          <a:solidFill>
                            <a:schemeClr val="tx2"/>
                          </a:solidFill>
                        </a:rPr>
                        <a:t>6</a:t>
                      </a:r>
                    </a:p>
                  </a:txBody>
                  <a:tcPr>
                    <a:lnL w="12700" cmpd="sng">
                      <a:solidFill>
                        <a:schemeClr val="lt1"/>
                      </a:solidFill>
                    </a:lnL>
                    <a:lnR w="12700" cap="flat" cmpd="sng" algn="ctr">
                      <a:solidFill>
                        <a:schemeClr val="lt1"/>
                      </a:solidFill>
                      <a:prstDash val="solid"/>
                      <a:round/>
                      <a:headEnd type="none" w="med" len="med"/>
                      <a:tailEnd type="none" w="med" len="med"/>
                    </a:lnR>
                    <a:lnT w="12700" cmpd="sng">
                      <a:solidFill>
                        <a:schemeClr val="lt1"/>
                      </a:solidFill>
                    </a:lnT>
                    <a:lnB w="38100" cmpd="sng">
                      <a:solidFill>
                        <a:schemeClr val="lt1"/>
                      </a:solidFill>
                    </a:lnB>
                    <a:solidFill>
                      <a:scrgbClr r="0" g="0" b="0">
                        <a:alpha val="1000"/>
                      </a:scrgbClr>
                    </a:solidFill>
                  </a:tcPr>
                </a:tc>
                <a:tc>
                  <a:txBody>
                    <a:bodyPr/>
                    <a:lstStyle/>
                    <a:p>
                      <a:pPr algn="l"/>
                      <a:endParaRPr lang="en-GB" sz="2400" b="0">
                        <a:solidFill>
                          <a:schemeClr val="tx2"/>
                        </a:solidFill>
                      </a:endParaRPr>
                    </a:p>
                  </a:txBody>
                  <a:tcPr>
                    <a:lnL w="12700" cap="flat" cmpd="sng" algn="ctr">
                      <a:solidFill>
                        <a:schemeClr val="lt1"/>
                      </a:solidFill>
                      <a:prstDash val="solid"/>
                      <a:round/>
                      <a:headEnd type="none" w="med" len="med"/>
                      <a:tailEnd type="none" w="med" len="med"/>
                    </a:lnL>
                    <a:lnR w="12700" cmpd="sng">
                      <a:solidFill>
                        <a:schemeClr val="lt1"/>
                      </a:solidFill>
                    </a:lnR>
                    <a:lnT w="12700" cmpd="sng">
                      <a:solidFill>
                        <a:schemeClr val="lt1"/>
                      </a:solidFill>
                    </a:lnT>
                    <a:lnB w="38100" cmpd="sng">
                      <a:solidFill>
                        <a:schemeClr val="lt1"/>
                      </a:solidFill>
                    </a:lnB>
                    <a:solidFill>
                      <a:scrgbClr r="0" g="0" b="0">
                        <a:alpha val="1000"/>
                      </a:scrgbClr>
                    </a:solidFill>
                  </a:tcPr>
                </a:tc>
                <a:extLst>
                  <a:ext uri="{0D108BD9-81ED-4DB2-BD59-A6C34878D82A}">
                    <a16:rowId xmlns:a16="http://schemas.microsoft.com/office/drawing/2014/main" val="2719129589"/>
                  </a:ext>
                </a:extLst>
              </a:tr>
            </a:tbl>
          </a:graphicData>
        </a:graphic>
      </p:graphicFrame>
      <p:graphicFrame>
        <p:nvGraphicFramePr>
          <p:cNvPr id="6" name="TPKeywords"/>
          <p:cNvGraphicFramePr>
            <a:graphicFrameLocks noGrp="1"/>
          </p:cNvGraphicFramePr>
          <p:nvPr>
            <p:extLst>
              <p:ext uri="{D42A27DB-BD31-4B8C-83A1-F6EECF244321}">
                <p14:modId xmlns:p14="http://schemas.microsoft.com/office/powerpoint/2010/main" val="3151381171"/>
              </p:ext>
            </p:extLst>
          </p:nvPr>
        </p:nvGraphicFramePr>
        <p:xfrm>
          <a:off x="127000" y="4914900"/>
          <a:ext cx="4445000" cy="914400"/>
        </p:xfrm>
        <a:graphic>
          <a:graphicData uri="http://schemas.openxmlformats.org/drawingml/2006/table">
            <a:tbl>
              <a:tblPr firstRow="1" bandRow="1">
                <a:tableStyleId>{5C22544A-7EE6-4342-B048-85BDC9FD1C3A}</a:tableStyleId>
              </a:tblPr>
              <a:tblGrid>
                <a:gridCol w="4445000">
                  <a:extLst>
                    <a:ext uri="{9D8B030D-6E8A-4147-A177-3AD203B41FA5}">
                      <a16:colId xmlns:a16="http://schemas.microsoft.com/office/drawing/2014/main" val="2978069798"/>
                    </a:ext>
                  </a:extLst>
                </a:gridCol>
              </a:tblGrid>
              <a:tr h="317500">
                <a:tc>
                  <a:txBody>
                    <a:bodyPr/>
                    <a:lstStyle/>
                    <a:p>
                      <a:pPr algn="l"/>
                      <a:endParaRPr lang="en-GB" sz="2400" b="1" dirty="0">
                        <a:solidFill>
                          <a:schemeClr val="tx2"/>
                        </a:solidFill>
                      </a:endParaRPr>
                    </a:p>
                  </a:txBody>
                  <a:tcPr>
                    <a:lnL w="12700" cmpd="sng">
                      <a:solidFill>
                        <a:schemeClr val="lt1"/>
                      </a:solidFill>
                    </a:lnL>
                    <a:lnR w="12700" cmpd="sng">
                      <a:solidFill>
                        <a:schemeClr val="lt1"/>
                      </a:solidFill>
                    </a:lnR>
                    <a:lnT w="12700" cmpd="sng">
                      <a:solidFill>
                        <a:schemeClr val="lt1"/>
                      </a:solidFill>
                    </a:lnT>
                    <a:lnB w="12700" cap="flat" cmpd="sng" algn="ctr">
                      <a:solidFill>
                        <a:schemeClr val="lt1"/>
                      </a:solidFill>
                      <a:prstDash val="solid"/>
                      <a:round/>
                      <a:headEnd type="none" w="med" len="med"/>
                      <a:tailEnd type="none" w="med" len="med"/>
                    </a:lnB>
                    <a:solidFill>
                      <a:schemeClr val="accent1">
                        <a:alpha val="1000"/>
                      </a:schemeClr>
                    </a:solidFill>
                  </a:tcPr>
                </a:tc>
                <a:extLst>
                  <a:ext uri="{0D108BD9-81ED-4DB2-BD59-A6C34878D82A}">
                    <a16:rowId xmlns:a16="http://schemas.microsoft.com/office/drawing/2014/main" val="4162411219"/>
                  </a:ext>
                </a:extLst>
              </a:tr>
              <a:tr h="317500">
                <a:tc>
                  <a:txBody>
                    <a:bodyPr/>
                    <a:lstStyle/>
                    <a:p>
                      <a:pPr algn="l"/>
                      <a:endParaRPr lang="en-GB" sz="2400" b="1">
                        <a:solidFill>
                          <a:schemeClr val="tx2"/>
                        </a:solidFill>
                      </a:endParaRPr>
                    </a:p>
                  </a:txBody>
                  <a:tcPr>
                    <a:lnL w="12700" cmpd="sng">
                      <a:solidFill>
                        <a:schemeClr val="lt1"/>
                      </a:solidFill>
                    </a:lnL>
                    <a:lnR w="12700" cmpd="sng">
                      <a:solidFill>
                        <a:schemeClr val="lt1"/>
                      </a:solidFill>
                    </a:lnR>
                    <a:lnT w="12700" cmpd="sng">
                      <a:solidFill>
                        <a:schemeClr val="lt1"/>
                      </a:solidFill>
                    </a:lnT>
                    <a:lnB w="38100" cmpd="sng">
                      <a:solidFill>
                        <a:schemeClr val="lt1"/>
                      </a:solidFill>
                    </a:lnB>
                    <a:solidFill>
                      <a:schemeClr val="accent1">
                        <a:alpha val="1000"/>
                      </a:schemeClr>
                    </a:solidFill>
                  </a:tcPr>
                </a:tc>
                <a:extLst>
                  <a:ext uri="{0D108BD9-81ED-4DB2-BD59-A6C34878D82A}">
                    <a16:rowId xmlns:a16="http://schemas.microsoft.com/office/drawing/2014/main" val="3324744667"/>
                  </a:ext>
                </a:extLst>
              </a:tr>
            </a:tbl>
          </a:graphicData>
        </a:graphic>
      </p:graphicFrame>
      <p:sp>
        <p:nvSpPr>
          <p:cNvPr id="3" name="TPPolling"/>
          <p:cNvSpPr/>
          <p:nvPr/>
        </p:nvSpPr>
        <p:spPr>
          <a:xfrm>
            <a:off x="0" y="0"/>
            <a:ext cx="12700" cy="1270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Tree>
    <p:custDataLst>
      <p:tags r:id="rId1"/>
    </p:custDataLst>
    <p:extLst>
      <p:ext uri="{BB962C8B-B14F-4D97-AF65-F5344CB8AC3E}">
        <p14:creationId xmlns:p14="http://schemas.microsoft.com/office/powerpoint/2010/main" val="238279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3"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PQuestion"/>
          <p:cNvSpPr>
            <a:spLocks noGrp="1"/>
          </p:cNvSpPr>
          <p:nvPr>
            <p:ph type="title"/>
          </p:nvPr>
        </p:nvSpPr>
        <p:spPr/>
        <p:txBody>
          <a:bodyPr/>
          <a:lstStyle/>
          <a:p>
            <a:r>
              <a:rPr lang="en-GB"/>
              <a:t>When you lose fat due to exercise how does it exit the body?</a:t>
            </a:r>
          </a:p>
        </p:txBody>
      </p:sp>
      <p:sp>
        <p:nvSpPr>
          <p:cNvPr id="6" name="TPWordCloud"/>
          <p:cNvSpPr/>
          <p:nvPr/>
        </p:nvSpPr>
        <p:spPr>
          <a:xfrm>
            <a:off x="609600" y="1435100"/>
            <a:ext cx="10972800" cy="5156200"/>
          </a:xfrm>
          <a:prstGeom prst="rect">
            <a:avLst/>
          </a:prstGeom>
          <a:blipFill dpi="0" rotWithShape="1">
            <a:blip r:embed="rId3">
              <a:alphaModFix amt="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Tree>
    <p:custDataLst>
      <p:tags r:id="rId1"/>
    </p:custDataLst>
    <p:extLst>
      <p:ext uri="{BB962C8B-B14F-4D97-AF65-F5344CB8AC3E}">
        <p14:creationId xmlns:p14="http://schemas.microsoft.com/office/powerpoint/2010/main" val="315833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PQuestion"/>
          <p:cNvSpPr>
            <a:spLocks noGrp="1"/>
          </p:cNvSpPr>
          <p:nvPr>
            <p:ph type="title"/>
          </p:nvPr>
        </p:nvSpPr>
        <p:spPr>
          <a:xfrm>
            <a:off x="1703512" y="332656"/>
            <a:ext cx="6982970" cy="1143000"/>
          </a:xfrm>
        </p:spPr>
        <p:txBody>
          <a:bodyPr>
            <a:normAutofit/>
          </a:bodyPr>
          <a:lstStyle/>
          <a:p>
            <a:pPr>
              <a:defRPr/>
            </a:pPr>
            <a:r>
              <a:rPr lang="en-GB" sz="3600" dirty="0"/>
              <a:t>When you lose fat due to exercise how does it exit the body? </a:t>
            </a:r>
            <a:br>
              <a:rPr lang="en-GB" sz="3200" dirty="0"/>
            </a:br>
            <a:endParaRPr lang="en-GB" sz="3200" dirty="0">
              <a:solidFill>
                <a:schemeClr val="bg1"/>
              </a:solidFill>
            </a:endParaRPr>
          </a:p>
        </p:txBody>
      </p:sp>
      <p:sp>
        <p:nvSpPr>
          <p:cNvPr id="17411" name="TPAnswers"/>
          <p:cNvSpPr>
            <a:spLocks noGrp="1"/>
          </p:cNvSpPr>
          <p:nvPr>
            <p:ph type="body" idx="1"/>
            <p:custDataLst>
              <p:tags r:id="rId2"/>
            </p:custDataLst>
          </p:nvPr>
        </p:nvSpPr>
        <p:spPr>
          <a:xfrm>
            <a:off x="1100460" y="1943862"/>
            <a:ext cx="4932040" cy="4709120"/>
          </a:xfrm>
        </p:spPr>
        <p:txBody>
          <a:bodyPr vert="horz" lIns="0" tIns="45719" rIns="180000" bIns="45719" rtlCol="0">
            <a:noAutofit/>
          </a:bodyPr>
          <a:lstStyle/>
          <a:p>
            <a:pPr marL="514350" indent="-514350">
              <a:buFont typeface="Wingdings 2" pitchFamily="18" charset="2"/>
              <a:buAutoNum type="arabicPeriod"/>
            </a:pPr>
            <a:r>
              <a:rPr lang="en-GB" sz="2400" b="0" dirty="0"/>
              <a:t>Defecation</a:t>
            </a:r>
          </a:p>
          <a:p>
            <a:pPr marL="514350" indent="-514350">
              <a:buFont typeface="Wingdings 2" pitchFamily="18" charset="2"/>
              <a:buAutoNum type="arabicPeriod"/>
            </a:pPr>
            <a:r>
              <a:rPr lang="en-GB" sz="2400" b="0" dirty="0">
                <a:cs typeface="Arial" charset="0"/>
              </a:rPr>
              <a:t>Urination</a:t>
            </a:r>
          </a:p>
          <a:p>
            <a:pPr marL="514350" indent="-514350">
              <a:buFont typeface="Wingdings 2" pitchFamily="18" charset="2"/>
              <a:buAutoNum type="arabicPeriod"/>
            </a:pPr>
            <a:r>
              <a:rPr lang="en-GB" sz="2400" b="0" dirty="0">
                <a:cs typeface="Arial" charset="0"/>
              </a:rPr>
              <a:t>Perspiration</a:t>
            </a:r>
          </a:p>
          <a:p>
            <a:pPr marL="514350" indent="-514350">
              <a:buFont typeface="Wingdings 2" pitchFamily="18" charset="2"/>
              <a:buAutoNum type="arabicPeriod"/>
            </a:pPr>
            <a:r>
              <a:rPr lang="en-GB" sz="2400" b="0" dirty="0">
                <a:cs typeface="Arial" charset="0"/>
              </a:rPr>
              <a:t>Exhalation</a:t>
            </a:r>
          </a:p>
        </p:txBody>
      </p:sp>
      <p:sp>
        <p:nvSpPr>
          <p:cNvPr id="4" name="TPChart" descr="Defecation got 0, Urination got 0, Perspiration got 0, Exhalation got 0, "/>
          <p:cNvSpPr/>
          <p:nvPr>
            <p:custDataLst>
              <p:tags r:id="rId3"/>
            </p:custDataLst>
          </p:nvPr>
        </p:nvSpPr>
        <p:spPr>
          <a:xfrm>
            <a:off x="6032500" y="1726672"/>
            <a:ext cx="4572000" cy="51435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
        <p:nvSpPr>
          <p:cNvPr id="3" name="TPPolling"/>
          <p:cNvSpPr/>
          <p:nvPr/>
        </p:nvSpPr>
        <p:spPr>
          <a:xfrm>
            <a:off x="0" y="0"/>
            <a:ext cx="12700" cy="12700"/>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p>
            <a:pPr algn="l"/>
            <a:endParaRPr lang="en-GB" sz="2400" dirty="0" err="1"/>
          </a:p>
        </p:txBody>
      </p:sp>
    </p:spTree>
    <p:custDataLst>
      <p:tags r:id="rId1"/>
    </p:custDataLst>
    <p:extLst>
      <p:ext uri="{BB962C8B-B14F-4D97-AF65-F5344CB8AC3E}">
        <p14:creationId xmlns:p14="http://schemas.microsoft.com/office/powerpoint/2010/main" val="99025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Open Educational Practice: Share Your Questions</a:t>
            </a:r>
          </a:p>
        </p:txBody>
      </p:sp>
      <p:sp>
        <p:nvSpPr>
          <p:cNvPr id="4" name="Date Placeholder 3"/>
          <p:cNvSpPr>
            <a:spLocks noGrp="1"/>
          </p:cNvSpPr>
          <p:nvPr>
            <p:ph type="dt" sz="half" idx="10"/>
          </p:nvPr>
        </p:nvSpPr>
        <p:spPr/>
        <p:txBody>
          <a:bodyPr/>
          <a:lstStyle/>
          <a:p>
            <a:fld id="{531B87E5-E359-4363-9E0A-67D9848AB152}" type="datetime4">
              <a:rPr lang="en-GB" smtClean="0"/>
              <a:t>21 March 2018</a:t>
            </a:fld>
            <a:endParaRPr lang="en-GB" dirty="0"/>
          </a:p>
        </p:txBody>
      </p:sp>
      <p:pic>
        <p:nvPicPr>
          <p:cNvPr id="5" name="Picture 4"/>
          <p:cNvPicPr>
            <a:picLocks noChangeAspect="1"/>
          </p:cNvPicPr>
          <p:nvPr/>
        </p:nvPicPr>
        <p:blipFill rotWithShape="1">
          <a:blip r:embed="rId3"/>
          <a:srcRect l="23395" t="23483" r="24888" b="5731"/>
          <a:stretch/>
        </p:blipFill>
        <p:spPr>
          <a:xfrm>
            <a:off x="2784143" y="1897039"/>
            <a:ext cx="6305266" cy="4854487"/>
          </a:xfrm>
          <a:prstGeom prst="rect">
            <a:avLst/>
          </a:prstGeom>
        </p:spPr>
      </p:pic>
    </p:spTree>
    <p:extLst>
      <p:ext uri="{BB962C8B-B14F-4D97-AF65-F5344CB8AC3E}">
        <p14:creationId xmlns:p14="http://schemas.microsoft.com/office/powerpoint/2010/main" val="316126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Peerwise</a:t>
            </a:r>
            <a:endParaRPr lang="en-GB" dirty="0"/>
          </a:p>
        </p:txBody>
      </p:sp>
      <p:sp>
        <p:nvSpPr>
          <p:cNvPr id="4" name="Date Placeholder 3"/>
          <p:cNvSpPr>
            <a:spLocks noGrp="1"/>
          </p:cNvSpPr>
          <p:nvPr>
            <p:ph type="dt" sz="half" idx="10"/>
          </p:nvPr>
        </p:nvSpPr>
        <p:spPr/>
        <p:txBody>
          <a:bodyPr/>
          <a:lstStyle/>
          <a:p>
            <a:fld id="{531B87E5-E359-4363-9E0A-67D9848AB152}" type="datetime4">
              <a:rPr lang="en-GB" smtClean="0"/>
              <a:t>21 March 2018</a:t>
            </a:fld>
            <a:endParaRPr lang="en-GB" dirty="0"/>
          </a:p>
        </p:txBody>
      </p:sp>
      <p:pic>
        <p:nvPicPr>
          <p:cNvPr id="7" name="Picture 6"/>
          <p:cNvPicPr>
            <a:picLocks noChangeAspect="1"/>
          </p:cNvPicPr>
          <p:nvPr/>
        </p:nvPicPr>
        <p:blipFill rotWithShape="1">
          <a:blip r:embed="rId3"/>
          <a:srcRect l="2022" t="8936" r="3248" b="14427"/>
          <a:stretch/>
        </p:blipFill>
        <p:spPr>
          <a:xfrm>
            <a:off x="320474" y="612776"/>
            <a:ext cx="11549464" cy="5255761"/>
          </a:xfrm>
          <a:prstGeom prst="rect">
            <a:avLst/>
          </a:prstGeom>
        </p:spPr>
      </p:pic>
    </p:spTree>
    <p:extLst>
      <p:ext uri="{BB962C8B-B14F-4D97-AF65-F5344CB8AC3E}">
        <p14:creationId xmlns:p14="http://schemas.microsoft.com/office/powerpoint/2010/main" val="261827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sz="3600" dirty="0">
                <a:cs typeface="Arial" pitchFamily="34" charset="0"/>
              </a:rPr>
              <a:t>ACKNOWLEDGEMENTS  </a:t>
            </a:r>
            <a:br>
              <a:rPr lang="en-GB" sz="3600" dirty="0">
                <a:cs typeface="Arial" pitchFamily="34" charset="0"/>
              </a:rPr>
            </a:br>
            <a:endParaRPr lang="en-GB" sz="2800" dirty="0"/>
          </a:p>
        </p:txBody>
      </p:sp>
      <p:sp>
        <p:nvSpPr>
          <p:cNvPr id="10" name="Text Placeholder 9"/>
          <p:cNvSpPr>
            <a:spLocks noGrp="1"/>
          </p:cNvSpPr>
          <p:nvPr>
            <p:ph sz="half" idx="1"/>
          </p:nvPr>
        </p:nvSpPr>
        <p:spPr/>
        <p:txBody>
          <a:bodyPr/>
          <a:lstStyle/>
          <a:p>
            <a:pPr>
              <a:lnSpc>
                <a:spcPct val="100000"/>
              </a:lnSpc>
              <a:spcAft>
                <a:spcPts val="0"/>
              </a:spcAft>
            </a:pPr>
            <a:r>
              <a:rPr lang="en-GB" sz="2800" b="0" kern="0" dirty="0">
                <a:latin typeface="Arial" pitchFamily="34" charset="0"/>
                <a:cs typeface="Arial" pitchFamily="34" charset="0"/>
              </a:rPr>
              <a:t>Dr Adam Longcroft</a:t>
            </a:r>
          </a:p>
          <a:p>
            <a:pPr>
              <a:lnSpc>
                <a:spcPct val="100000"/>
              </a:lnSpc>
              <a:spcAft>
                <a:spcPts val="0"/>
              </a:spcAft>
            </a:pPr>
            <a:r>
              <a:rPr lang="en-GB" sz="2800" b="0" kern="0" dirty="0">
                <a:latin typeface="Arial" pitchFamily="34" charset="0"/>
                <a:cs typeface="Arial" pitchFamily="34" charset="0"/>
              </a:rPr>
              <a:t>Dr Fabio </a:t>
            </a:r>
            <a:r>
              <a:rPr lang="en-GB" sz="2800" b="0" kern="0" dirty="0" err="1">
                <a:latin typeface="Arial" pitchFamily="34" charset="0"/>
                <a:cs typeface="Arial" pitchFamily="34" charset="0"/>
              </a:rPr>
              <a:t>Arico</a:t>
            </a:r>
            <a:endParaRPr lang="en-GB" sz="2800" b="0" kern="0" dirty="0">
              <a:latin typeface="Arial" pitchFamily="34" charset="0"/>
              <a:cs typeface="Arial" pitchFamily="34" charset="0"/>
            </a:endParaRPr>
          </a:p>
          <a:p>
            <a:pPr>
              <a:lnSpc>
                <a:spcPct val="100000"/>
              </a:lnSpc>
              <a:spcAft>
                <a:spcPts val="0"/>
              </a:spcAft>
            </a:pPr>
            <a:r>
              <a:rPr lang="en-GB" sz="2800" b="0" kern="0" dirty="0">
                <a:latin typeface="Arial" pitchFamily="34" charset="0"/>
                <a:cs typeface="Arial" pitchFamily="34" charset="0"/>
              </a:rPr>
              <a:t>Jo Bruce</a:t>
            </a:r>
          </a:p>
          <a:p>
            <a:pPr>
              <a:lnSpc>
                <a:spcPct val="100000"/>
              </a:lnSpc>
              <a:spcAft>
                <a:spcPts val="0"/>
              </a:spcAft>
            </a:pPr>
            <a:r>
              <a:rPr lang="en-GB" sz="2800" b="0" kern="0" dirty="0">
                <a:latin typeface="Arial" pitchFamily="34" charset="0"/>
                <a:cs typeface="Arial" pitchFamily="34" charset="0"/>
              </a:rPr>
              <a:t>Andy </a:t>
            </a:r>
            <a:r>
              <a:rPr lang="en-GB" sz="2800" b="0" kern="0" dirty="0" err="1">
                <a:latin typeface="Arial" pitchFamily="34" charset="0"/>
                <a:cs typeface="Arial" pitchFamily="34" charset="0"/>
              </a:rPr>
              <a:t>Mee</a:t>
            </a:r>
            <a:endParaRPr lang="en-GB" sz="2800" b="0" kern="0" dirty="0">
              <a:latin typeface="Arial" pitchFamily="34" charset="0"/>
              <a:cs typeface="Arial" pitchFamily="34" charset="0"/>
            </a:endParaRPr>
          </a:p>
          <a:p>
            <a:pPr>
              <a:lnSpc>
                <a:spcPct val="100000"/>
              </a:lnSpc>
              <a:spcAft>
                <a:spcPts val="0"/>
              </a:spcAft>
            </a:pPr>
            <a:r>
              <a:rPr lang="en-GB" sz="2800" b="0" kern="0" dirty="0">
                <a:latin typeface="Arial" pitchFamily="34" charset="0"/>
                <a:cs typeface="Arial" pitchFamily="34" charset="0"/>
              </a:rPr>
              <a:t>Alicia McConnell</a:t>
            </a:r>
          </a:p>
          <a:p>
            <a:pPr>
              <a:lnSpc>
                <a:spcPct val="100000"/>
              </a:lnSpc>
              <a:spcAft>
                <a:spcPts val="0"/>
              </a:spcAft>
            </a:pPr>
            <a:endParaRPr lang="en-GB" sz="1600" b="0" kern="0" dirty="0">
              <a:latin typeface="Arial" pitchFamily="34" charset="0"/>
              <a:cs typeface="Arial" pitchFamily="34" charset="0"/>
            </a:endParaRPr>
          </a:p>
        </p:txBody>
      </p:sp>
      <p:sp>
        <p:nvSpPr>
          <p:cNvPr id="3" name="Content Placeholder 2"/>
          <p:cNvSpPr>
            <a:spLocks noGrp="1"/>
          </p:cNvSpPr>
          <p:nvPr>
            <p:ph sz="half" idx="2"/>
          </p:nvPr>
        </p:nvSpPr>
        <p:spPr/>
        <p:txBody>
          <a:bodyPr/>
          <a:lstStyle/>
          <a:p>
            <a:r>
              <a:rPr lang="en-GB" sz="2800" b="0" kern="0" dirty="0">
                <a:latin typeface="Arial" pitchFamily="34" charset="0"/>
                <a:cs typeface="Arial" pitchFamily="34" charset="0"/>
              </a:rPr>
              <a:t>Prof Eric Mazur</a:t>
            </a:r>
          </a:p>
          <a:p>
            <a:r>
              <a:rPr lang="en-GB" sz="2800" b="0" kern="0" dirty="0">
                <a:latin typeface="Arial" pitchFamily="34" charset="0"/>
                <a:cs typeface="Arial" pitchFamily="34" charset="0"/>
              </a:rPr>
              <a:t>Dr Anne </a:t>
            </a:r>
            <a:r>
              <a:rPr lang="en-GB" sz="2800" b="0" kern="0" dirty="0" err="1">
                <a:latin typeface="Arial" pitchFamily="34" charset="0"/>
                <a:cs typeface="Arial" pitchFamily="34" charset="0"/>
              </a:rPr>
              <a:t>Nortcliffe</a:t>
            </a:r>
            <a:endParaRPr lang="en-GB" sz="2800" b="0" kern="0" dirty="0">
              <a:latin typeface="Arial" pitchFamily="34" charset="0"/>
              <a:cs typeface="Arial" pitchFamily="34" charset="0"/>
            </a:endParaRPr>
          </a:p>
          <a:p>
            <a:r>
              <a:rPr lang="en-GB" sz="2800" b="0" kern="0" dirty="0">
                <a:latin typeface="Arial" pitchFamily="34" charset="0"/>
                <a:cs typeface="Arial" pitchFamily="34" charset="0"/>
              </a:rPr>
              <a:t>Dr Ross Galloway</a:t>
            </a:r>
          </a:p>
          <a:p>
            <a:r>
              <a:rPr lang="en-GB" sz="2800" b="0" kern="0" dirty="0">
                <a:latin typeface="Arial" pitchFamily="34" charset="0"/>
                <a:cs typeface="Arial" pitchFamily="34" charset="0"/>
              </a:rPr>
              <a:t>Dr Anna North</a:t>
            </a:r>
          </a:p>
          <a:p>
            <a:r>
              <a:rPr lang="en-GB" sz="2800" b="0" kern="0" dirty="0">
                <a:latin typeface="Arial" pitchFamily="34" charset="0"/>
                <a:cs typeface="Arial" pitchFamily="34" charset="0"/>
              </a:rPr>
              <a:t>Turning Technologies</a:t>
            </a:r>
          </a:p>
          <a:p>
            <a:endParaRPr lang="en-GB" dirty="0"/>
          </a:p>
        </p:txBody>
      </p:sp>
      <p:pic>
        <p:nvPicPr>
          <p:cNvPr id="9" name="Picture 2" descr="http://www.thegreathospital.co.uk/images/UEA_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3115" y="6040454"/>
            <a:ext cx="1239766" cy="740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132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1625" y="476672"/>
            <a:ext cx="7244835" cy="970024"/>
          </a:xfrm>
        </p:spPr>
        <p:txBody>
          <a:bodyPr>
            <a:normAutofit/>
          </a:bodyPr>
          <a:lstStyle/>
          <a:p>
            <a:pPr algn="ctr"/>
            <a:r>
              <a:rPr lang="en-GB" dirty="0"/>
              <a:t>4* evidence</a:t>
            </a:r>
          </a:p>
        </p:txBody>
      </p:sp>
      <p:pic>
        <p:nvPicPr>
          <p:cNvPr id="5" name="Picture 4"/>
          <p:cNvPicPr>
            <a:picLocks noChangeAspect="1"/>
          </p:cNvPicPr>
          <p:nvPr/>
        </p:nvPicPr>
        <p:blipFill rotWithShape="1">
          <a:blip r:embed="rId2"/>
          <a:srcRect l="24742" t="39234" r="38017" b="9118"/>
          <a:stretch/>
        </p:blipFill>
        <p:spPr>
          <a:xfrm>
            <a:off x="2291098" y="961684"/>
            <a:ext cx="7558484" cy="5896316"/>
          </a:xfrm>
          <a:prstGeom prst="rect">
            <a:avLst/>
          </a:prstGeom>
        </p:spPr>
      </p:pic>
    </p:spTree>
    <p:extLst>
      <p:ext uri="{BB962C8B-B14F-4D97-AF65-F5344CB8AC3E}">
        <p14:creationId xmlns:p14="http://schemas.microsoft.com/office/powerpoint/2010/main" val="24270808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a73417c8-3575-4a1a-bf0c-db3cc5a17cfe"/>
  <p:tag name="WASPOLLED" val="238C1962BA094D96A828F002A47EC6DC"/>
  <p:tag name="TPVERSION" val="8"/>
  <p:tag name="TPFULLVERSION" val="8.2.6.7"/>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4CB03F1E23804F5E87947CD9211BF079&lt;/guid&gt;&#10;        &lt;description /&gt;&#10;        &lt;date&gt;9/10/2017 9:15:31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6C4B86E1B46F471289A36441A1069B3D&lt;/guid&gt;&#10;            &lt;repollguid&gt;1B2227B3D6C54128B49DF6EACAEB7E54&lt;/repollguid&gt;&#10;            &lt;sourceid&gt;B8AC7701C1CF43F8964D15DD80E6835D&lt;/sourceid&gt;&#10;            &lt;questiontext&gt;Which is favourabl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AD5C53FEDC2141379EABAB355B1FA154&lt;/guid&gt;&#10;                    &lt;answertext&gt;Li  Li+ + e−&lt;/answertext&gt;&#10;                    &lt;valuetype&gt;0&lt;/valuetype&gt;&#10;                &lt;/answer&gt;&#10;                &lt;answer&gt;&#10;                    &lt;guid&gt;8B28611BCA1943D8925D40D84D1BE6B4&lt;/guid&gt;&#10;                    &lt;answertext&gt;Li+ + e−  Li&lt;/answertext&gt;&#10;                    &lt;valuetype&gt;0&lt;/valuetype&gt;&#10;                &lt;/answer&gt;&#10;                &lt;answer&gt;&#10;                    &lt;guid&gt;E125DDC5614B45708FC55248E20DF47E&lt;/guid&gt;&#10;                    &lt;answertext&gt;Li+  Li2+ + e−&lt;/answertext&gt;&#10;                    &lt;valuetype&gt;0&lt;/valuetype&gt;&#10;                &lt;/answer&gt;&#10;                &lt;answer&gt;&#10;                    &lt;guid&gt;20B2AFCB41E84A5FBEAA65ECAA4523B6&lt;/guid&gt;&#10;                    &lt;answertext&gt;Li− + e-  Li2−&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COLORTYPE" val="SCHEME"/>
  <p:tag name="LABELFORMAT" val="0"/>
  <p:tag name="DEFINEDCOLORS" val="3,6,10,45,32,50,13,4,9,55,1"/>
  <p:tag name="NUMBERFORMAT" val="0"/>
</p:tagLst>
</file>

<file path=ppt/tags/tag5.xml><?xml version="1.0" encoding="utf-8"?>
<p:tagLst xmlns:a="http://schemas.openxmlformats.org/drawingml/2006/main" xmlns:r="http://schemas.openxmlformats.org/officeDocument/2006/relationships" xmlns:p="http://schemas.openxmlformats.org/presentationml/2006/main">
  <p:tag name="ZEROBASED"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TOTALRESPONSES" val="14"/>
  <p:tag name="RESPONSECOUNT" val="14"/>
  <p:tag name="SLICED" val="False"/>
  <p:tag name="RESPONSES" val="621;8765421;865421;4853;186542;52;841;421;78531;65;752;8542;65;8436;"/>
  <p:tag name="CHARTSTRINGSTD" val="7 8 3 8 10 7 3 8"/>
  <p:tag name="CHARTSTRINGREV" val="8 3 7 10 8 3 8 7"/>
  <p:tag name="CHARTSTRINGSTDPER" val="0.5 0.571428571428571 0.214285714285714 0.571428571428571 0.714285714285714 0.5 0.214285714285714 0.571428571428571"/>
  <p:tag name="CHARTSTRINGREVPER" val="0.571428571428571 0.214285714285714 0.5 0.714285714285714 0.571428571428571 0.214285714285714 0.571428571428571 0.5"/>
  <p:tag name="QUESTIONALIAS" val="Who is the UN’s Special Envoy for Global Education?"/>
  <p:tag name="ANSWERSALIAS" val="David Miliband|smicln|Tony Blair|smicln|George W. Bush|smicln|Gordon Brown|smicln|Hilary Clinton"/>
  <p:tag name="CHARTCOLORINDICES" val="10,3,11,14,13,6,46,9,5,16,10,3"/>
  <p:tag name="SLIDEORDER" val="6"/>
  <p:tag name="SLIDEGUID" val="B2957D815D244385BF5800ACC7D90C9F"/>
  <p:tag name="REVIEWONLY" val="True"/>
  <p:tag name="NUMRESPONSES" val="1"/>
  <p:tag name="VALUES" val="Incorrect|smicln|Incorrect|smicln|Incorrect|smicln|Correct|smicln|Incorrect"/>
  <p:tag name="ANONYMOUSTEMP" val="False"/>
  <p:tag name="RESPONSESGATHERED" val="True"/>
  <p:tag name="TYPE" val="MultiChoiceSlide"/>
  <p:tag name="TPQUESTIONXML" val="﻿&lt;?xml version=&quot;1.0&quot; encoding=&quot;utf-8&quot;?&gt;&#10;&lt;questionlist&gt;&#10;    &lt;properties&gt;&#10;        &lt;guid&gt;ECEDCE6C48AB481AADF957542ABD8328&lt;/guid&gt;&#10;        &lt;description /&gt;&#10;        &lt;date&gt;9/18/2013 3:00:5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EAFD89CA6DB04AF8A0BDB19F69233E3E&lt;/guid&gt;&#10;            &lt;repollguid&gt;36D654EE2E1149D6A28DC1368CD3A74B&lt;/repollguid&gt;&#10;            &lt;sourceid&gt;10A3089045AA43A48A6B9D2BFE84455E&lt;/sourceid&gt;&#10;            &lt;questiontext&gt;A ball initially at rest in the hand, is thrown upwards, comes back down and is caught. Which of the following represents a plausible graph of vertical acceleration against tim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0&lt;/bulletstyle&gt;&#10;            &lt;answers&gt;&#10;                &lt;answer&gt;&#10;                    &lt;guid&gt;A424ADD185784BA49C68A8CEF30A65AD&lt;/guid&gt;&#10;                    &lt;answertext&gt;Graph 1&lt;/answertext&gt;&#10;                    &lt;valuetype&gt;0&lt;/valuetype&gt;&#10;                &lt;/answer&gt;&#10;                &lt;answer&gt;&#10;                    &lt;guid&gt;105BAA7606534FCEB9A1D3A41B4FCD83&lt;/guid&gt;&#10;                    &lt;answertext&gt;Graph 2&lt;/answertext&gt;&#10;                    &lt;valuetype&gt;0&lt;/valuetype&gt;&#10;                &lt;/answer&gt;&#10;                &lt;answer&gt;&#10;                    &lt;guid&gt;E83B647B563F408285BF4366A410C5DB&lt;/guid&gt;&#10;                    &lt;answertext&gt;Graph 3&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7.xml><?xml version="1.0" encoding="utf-8"?>
<p:tagLst xmlns:a="http://schemas.openxmlformats.org/drawingml/2006/main" xmlns:r="http://schemas.openxmlformats.org/officeDocument/2006/relationships" xmlns:p="http://schemas.openxmlformats.org/presentationml/2006/main">
  <p:tag name="ANSWERBULLETS" val="1"/>
  <p:tag name="OLDNUMANSWERS" val="5"/>
  <p:tag name="TEXTLENGTH" val="68"/>
  <p:tag name="FONTSIZE" val="28"/>
  <p:tag name="BULLETTYPE" val="ppBulletAlphaUCPeriod"/>
  <p:tag name="ANSWERTEXT" val="David Miliband&#10;Tony Blair&#10;George W. Bush&#10;Gordon Brown&#10;Hilary Clinton"/>
  <p:tag name="ZEROBASED" val="False"/>
</p:tagLst>
</file>

<file path=ppt/tags/tag8.xml><?xml version="1.0" encoding="utf-8"?>
<p:tagLst xmlns:a="http://schemas.openxmlformats.org/drawingml/2006/main" xmlns:r="http://schemas.openxmlformats.org/officeDocument/2006/relationships" xmlns:p="http://schemas.openxmlformats.org/presentationml/2006/main">
  <p:tag name="TYPE" val="0"/>
  <p:tag name="DEFINEDCOLORS" val="3,6,10,45,32,50,13,4,9,55,1"/>
  <p:tag name="LABELFORMAT" val="0"/>
  <p:tag name="COLORTYPE" val="SCHEME"/>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NUMBERFORMAT" val="0"/>
</p:tagLst>
</file>

<file path=ppt/tags/tag9.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1F007BDD59484743B3F37334B0E6A8E0&lt;/guid&gt;&#10;        &lt;description /&gt;&#10;        &lt;date&gt;10/23/2016 11:41:49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B05772C1BD5B4195897335949019EC51&lt;/guid&gt;&#10;            &lt;repollguid&gt;50BCF820E8BC4EEAA9BA4619712E9314&lt;/repollguid&gt;&#10;            &lt;sourceid&gt;3E8BA10E639441E3882965121329AD69&lt;/sourceid&gt;&#10;            &lt;questiontext&gt;When you lose fat due to exercise how does it exit the body?&lt;/questiontext&gt;&#10;            &lt;showresults&gt;True&lt;/showresults&gt;&#10;            &lt;responsegrid&gt;0&lt;/responsegrid&gt;&#10;            &lt;countdowntimer&gt;False&lt;/countdowntimer&gt;&#10;            &lt;countdowntime&gt;30&lt;/countdowntime&gt;&#10;            &lt;correctvalue&gt;1&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10.xml><?xml version="1.0" encoding="utf-8"?>
<p:tagLst xmlns:a="http://schemas.openxmlformats.org/drawingml/2006/main" xmlns:r="http://schemas.openxmlformats.org/officeDocument/2006/relationships" xmlns:p="http://schemas.openxmlformats.org/presentationml/2006/main">
  <p:tag name="TYPE" val="0"/>
  <p:tag name="NUMBERFORMAT" val="0"/>
  <p:tag name="LABELFORMAT" val="0"/>
  <p:tag name="DEFINEDCOLORS" val="3,6,10,45,32,50,13,4,9,55,1"/>
  <p:tag name="RGBCOLORS" val="-2031491,-16777216,-1,-65536,-16711936,-8355712,-256,-65281,-16711681,-8388608,-16777216"/>
  <p:tag name="COLORTYPE" val="DEFINED"/>
  <p:tag name="CHARTFORMAT" val="UEsDBBQABgAIAAAAIQAncm1TAQEAANABAAATAAAAW0NvbnRlbnRfVHlwZXNdLnhtbHyRTU/DMAyG70j8hyhX1KRwQAi13YGPI3AYP8AkbhstX0qysf173HZIMA0uUWL7ff3EblZ7Z9kOUzbBt/xa1JyhV0EbP7T8ff1c3XGWC3gNNnhs+QEzX3WXF836EDEzUvvc8rGUeC9lViM6yCJE9JTpQ3JQ6JkGGUFtYEB5U9e3UgVf0JeqTB68ax6xh60t7GlP4YXkw0XOHpa6qVXLjZv0U1yeVSS0+UQCMVqjoNDf5M7rE67qyCRIOdfk0cR8ReB/dJgyv5l+NjjqXmmYyWhkb5DKCzgil2qk+3KK/03OUIa+Nwp1UFtHMxM6wSctx1kxu37jynkf3RcAAAD//wMAUEsDBBQABgAIAAAAIQAZqpLz0QAAALMBAAALAAAAX3JlbHMvLnJlbHOskMuKAjEQRfcD/kOovV3dLkQG025EcCv6ATVJdXew8yCJon9vnNlMizCbWRaXOvdw15ubHcWVYzLeSWiqGgQ75bVxvYTTcTdfgUiZnKbRO5Zw5wSbdvaxPvBIuTylwYQkCsUlCUPO4RMxqYEtpcoHdiXpfLSUyxl7DKTO1DMu6nqJ8TcD2glT7LWEuNcLEMd7KM1/s33XGcVbry6WXX5TgcaW7gKk2HOWoAaKGS1rQz9RU33ZAPjepPlPk6nrq9K3WFWme7rgZOr2AQAA//8DAFBLAwQUAAYACAAAACEA3UZXBHEGAAC0FQAADwAAAGNoYXJ0L2NoYXJ0LnhtbNxYbW/bNhD+PmD/wRCwj4r1Zlky6gyOZG/FkiZo0nbbN1qibc0UqVJ0Yrfof9/xRbKcpmkbp8AwfzF1PJ6Odw+fO+rFr9uS9G4xrwtGx5Z74lg9TDOWF3Q5tt7czOzI6tUC0RwRRvHY2uHa+vX0559eZKNshbi4rlCGe2CE1qNsbK2EqEb9fp2tcInqE1ZhCnMLxksk4JEv+zlHd2C8JH3PccK+MmIZA+gJBkpU0GY9/5b1bLEoMpyybFNiKrQXHBMkIAL1qqhq6xQ2lyOB3dgJereIjC3H6kshQXSpBZjab661kLMNzXGeME4hjB39MhtNiMCcgqmEUQFvM/ssvylSJeLrTWVnrKzAuXlBCrFT7oKDYDtZMdhH7zV+vyk4rsdW5gZNIGD4WSjKIuOsZgtxAhb7OgpNNqTZYT/qeyYfsFk3GNViR7DekOt4crf99r3KhRkiZI6ytYxNR7lV3c/LhfeDIVdlhF+g6vKWHw+h+dIdW0S4Vk9sYZSvYTRfelLmSRmM8jWMUJZBJkDDDBoJzGtJq+M3Er/RgahqHYi0HgwayaCRhI0ktHorUtA1ZEL+Wb0FI79rQTPSCFJnQEYDbQS7KQTBKSZY4NzEXmvdFvjOT6UaZ+LPDs6U4K9DwYQuJ9sDUQXgrHAmiluT0lCBup+N9oYXhDEu3yBWRbamuO7CGTTb+brI8TtI/iO6XRWJka+od1UqwsSEYyStE7RjGyFHJaIbRM7b5+0Fy81WcL7EOki7h4QmENGJf/jzprZvlulQDU/c0AliP/KGahBMbYXlbHRnYnkSx27Y+Q31+lUzHTlRPBx4rhv4kj18fRTuOw+h3O9rjrifJpJL5S7hKS24Npcxos0vgWMqIE0jJpsaaAXnevIW8V3CCGu4x9XiGqtMFvkhDBjPsTFvSE1s5XtrwV/jhTzikH0lKSiUBfFy8QovgX4a1JhF+fmc1GpddXX82T19gUaUzQpCji0EsAE0IvRYM3uHZESkRSnBiwUcoPO6ofEnlysd5hpCp0K4YnfneIlp/gfeGSCZHMLMWwT1WdagJq8gS5B4hUoDfpORGuTXmD8ov8Jcct5nts828znB18WHz02dYwRAOS+ABA6W4W0nAJkbcqDNe0X/K4XGHfTbui+3DxZ7G16MrY/JNBz4w4lrp+EssYNFOLDjNHbtoecFSRAHg+js7NO+xAH1fuebu+VtMJIRe3ibcAbAK3UW9H7VsMU8pEM6Tjdle2SM6IdGx/cjJ0kCe5CGUztw4sQ+m/qePR16qRcP/YGfJJ3oQBn6zugEneIfjja0eL/BL00N+ujoX2AHUTqzg0GY2tHQd+3QH07DSXIWR4HzSaK2iV03sY6XDoaRC+l0p6kd+Nncjr3Es71B5ASR50zTSdf1YxO7KGTbBS0ZNF5LxneqpELG3MEoQ4plNdsZ9O0P9NF4NgdbcakMRfNGNfqCW03A9D84o2Jo6LvFnAbrV0miQwY/lCTA2da1JareFbkwNdAdtD6gyvBKtoO2B+hEsxraNqgKhlEQR1AnH5yIvTi8P6Fsw8sPiyZkdaJq1hdN1xkCF5Yy44wXwIWq3dfMVhb0Am0NdjuKuWrCDtgPba+Y4cO5dg1IYFYKaO3kDSeBjmRs/YbhIoAI3JvYBngXOHSN85a/S/QP4zfQXl1Ae6+NQ4OjjYEn9+co3Lr0pIA1UHVbByiQzQ3Tc7KUHN1BP0/p7N2NrdAHEDxUQyFzTdWTl5G66VEVEPb5VnNN4ZFN8d+Ym53KJx01Uw/JnEzIkmpZJgzGQHq5WNTY1DzXMaCk7GJDRHF+SyCUndSCYy2IgMsfRNPevw5IHkETdH2F8auBbWfh4+gyjd8D6HJ++eHAaiH3v4DVnl8egZWaOsPiDmOTsrl+kOcLwNFi4tlC8oz97kHX8eSmVHW4bS8WO/E0mkZQ7z3VbaSpPZlB8xHO3OEghQtLkrqf5BmH7wSrIs8x7bbv3//5wXX66kvOPdY4sA6ZgCZcNWbqv62VqpGGLHUvjnL8tqgvKTE9teGLvKirM/iQs64nhsnrClFDo9ARpkAM9SVcfaAm3COI5o72X8TA8XeebyVusX2mWjNn+a419WTYwvmE+1ktrtXHKv0h8jhj1XPcHhUk0SjHi9ewx/oD1P9IFyHAsJmEG98V4kgqyC+LY6v9qih1FO/IYKvB/mPr6b8AAAD//wMAUEsDBBQABgAIAAAAIQApi9XJuAYAADYbAAAWAAAAY2hhcnQvbWVkaWEvaW1hZ2UxLmJtcOyYWVAUVxSGbw/veU5VIhoVGdziE5qtarTUSh7yEAXzZo0RomIMqwJGaZkVEBEREUUzAdmCiEsJRLYemBEYEIRhEdlGtgEERAzRuFQl/50GguO02g6p5IFTPV3dt8895zv/ud091Ru+9vyA2MwTeyl+a6Z+DHkfR7wZ3yOE/qbtr3mbV+D/qsBDm5ltVlBQkJWVlZycHB0djYN/GxmZe3p6kNloNM5OjexggGEQBge4YRBuc4LEl8yn5lOgWMTnDXlxyuctNFXkmg2m8XuTY5bBIvnz0vUTBbJxCwcMUMEfQUQhCamNULaKXyoZzgjeyg2flfWnrZ8oZPsXnt4lrVB7VKi/itrcepw8y2JGfyZ1eYF8LQjyll2Dkg5LLqwu/63WUNnW+PiBZbKOfVEtH69h7QpMkleEkw4lM+pPTAuTvqc8Rs2X2k13jpOnWcwDHUlVbDxts/z8fIPBYDfd4Sl4oqKi4IyShywPb7DDqDdHbt2YoJaWq5Biy7FN/cnkWTbTnUiq8+P5etECpAjdcCGcdCqYkUByy/WkL/w9DOrNms3NceRpJuXpKrMvwSGD3SBSaLVaIA1bJvxJDeo9QJo/DgkHDOWJ2zRwZoonNtx7pl7waL+5+g9Pgg+aBZ4v4reYYynPRCox58rtcr3lKcTJyMiIVycHkFvg2U+a1uw/RHnKVVuPbbSeIc9t+rQadLMDnpLrbf0aCSL1rid28jyfn/CqjyZ/ZjKPUklL3jvy8FnST14LIrfBE0LM7pH+KBY8XnG0X+DpSiRD7dzLPNwMz4K4HfDH+vksfmt9DOWBPncuO8Vj5nrBo5KMUR5VwDTPRvSL8px8lUcfRtqVDNVnQazco1y93Kj5NJ7q8ySDeZRG2q86xdPE9VF9KE+jVB3oYdBAn+3qdXy/wDP4ij5h5C70BM+HMdvhvPym9pN4b75fv6eRjmtO8TRzA8GkEfoEkwapxsajV8k1r+MJJW3gCSa33di9Uj3lWZewzaSh/ZpMZzqd42nhrCGkWSVB/AapNojqo1d9p11rPYt+Sag+d19aP4nysmmeBjfWT8opwbM24dsqNXmSKXmczjT8Ipu93sQet3CDB8gdJc8THbTcqJXqlTs0Uzydjnlov7De3A7toTyV2tUpO6tUWD+UpynNKZ5SXcs0z23XRF8UixTQZyiFvPhV0plArPb6lIba1g+eD26HbfqA55yPUUEep0v+SCfNF5zi4XRtVH8J1mcd3kcoVlqm2DnF4wJ97HhOyovp/SWBPo08z4rKqFUpPmURpPsUYzlFzKlO8eh17bReyWggeM7sWVEVBR4fradNH5eOV/RJkBfZeOj9yPcLUxan+XeUsKZzMmw4ELtmZvuX6zr5evE+WpTiR3lKI321nrhfGmMZrFI7fS6ydeDH+gfP0oO70Vzoszg9YHZMZ44rdF1hpAPxA0jNonN7V1RFu5dE+uVFjnVz/XU67O2C57B14OefD27hu6WlCqpPZlDPfaud57ud5rD1lMdlLIDUfqTbx/Nsy4kSigaeENJ0RDJA9QndJS1TUp6soN7RIaEposZz2Qa8r8GD/zOuCT5L0gOwGLZla4WC4Pmglen5bV1SgLREsaI6ekl2cO/Y3PBcYs0HSTf69SOpLrhaX9XXhk0Ixm58XaI/mjvNM2x39d1O89jmnxiLygU8lY3cPVFB0FbwrIQ+WcG9D+aG5zLbAh6lZGQfMTZyFlE83pRHsdIUs+Ti/rniOS03HmJ6lC4jPxBDA9ctjudXrXtxJOXJPdA7fl/UXCHns/Lqw5Je8Owl5be5TiE3h+O0X0VHKM+lOeQxRUj6FJJhP8Lhv73DvEKD26CPjWfp5bCbHWYhN1HjKfLaCKbfxqMfsoyLmuudpXG/wa6qOep2NfxmV7OouULO5+X1LDOgdLm/h5SJ5slUQ59VtTae7rnhUcmKWYlVQXlKBi0PhLAdjntlqJeBxxTjdu1gpaXFoY/YQTxpoY/CZXg3KR60jIma7pWuWlYYwfer8t7c8ETLjCxjxf21ixRZLaPieC4olxUcXl1zFOu5sqdV1Fwh56OyavQL68eXFAr5CI17pSmXXglfadBgn11TIuQmajxGVhUgqfVnTHJySdREOOe0GOOqrgTfOI9938SI2OlC/iOWSWxCV+fH/1sF8BnHeQD+wxr2+G4DQ0ze8AHn+rTh4wlvr0+XlJSELz/YYy5CzcScCYtx2HTU63xM+MMw8VXjL2HPe85M5OOA8/U8uAoGOGP6TPA3xuTLp1rYjNfnjYnmHeYVmHMF/gYAAP//AwBQSwECLQAUAAYACAAAACEAJ3JtUwEBAADQAQAAEwAAAAAAAAAAAAAAAAAAAAAAW0NvbnRlbnRfVHlwZXNdLnhtbFBLAQItABQABgAIAAAAIQAZqpLz0QAAALMBAAALAAAAAAAAAAAAAAAAADIBAABfcmVscy8ucmVsc1BLAQItABQABgAIAAAAIQDdRlcEcQYAALQVAAAPAAAAAAAAAAAAAAAAACwCAABjaGFydC9jaGFydC54bWxQSwECLQAUAAYACAAAACEAKYvVybgGAAA2GwAAFgAAAAAAAAAAAAAAAADKCAAAY2hhcnQvbWVkaWEvaW1hZ2UxLmJtcFBLBQYAAAAABAAEAPsAAAC2DwAAAAA="/>
</p:tagLst>
</file>

<file path=ppt/tags/tag11.xml><?xml version="1.0" encoding="utf-8"?>
<p:tagLst xmlns:a="http://schemas.openxmlformats.org/drawingml/2006/main" xmlns:r="http://schemas.openxmlformats.org/officeDocument/2006/relationships" xmlns:p="http://schemas.openxmlformats.org/presentationml/2006/main">
  <p:tag name="TYPE" val="WordCloudSlide"/>
  <p:tag name="SOURCEGUID" val="B05772C1BD5B4195897335949019EC51"/>
</p:tagLst>
</file>

<file path=ppt/tags/tag12.xml><?xml version="1.0" encoding="utf-8"?>
<p:tagLst xmlns:a="http://schemas.openxmlformats.org/drawingml/2006/main" xmlns:r="http://schemas.openxmlformats.org/officeDocument/2006/relationships" xmlns:p="http://schemas.openxmlformats.org/presentationml/2006/main">
  <p:tag name="SLIDEID" val="82CEC8409F684A12B2E07CD6A2763A9C"/>
  <p:tag name="SLIDETYPE" val="Q"/>
  <p:tag name="DEMOGRAPHIC" val="False"/>
  <p:tag name="TEAMASSIGN" val="False"/>
  <p:tag name="SPEEDSCORING" val="False"/>
  <p:tag name="CORRECTPOINTVALUE" val="100"/>
  <p:tag name="INCORRECTPOINTVALUE" val="0"/>
  <p:tag name="ZEROBASED" val="False"/>
  <p:tag name="AUTOADVANCE" val="False"/>
  <p:tag name="DELIMITERS" val="3.1"/>
  <p:tag name="VALUEFORMAT" val="0%"/>
  <p:tag name="QUESTIONALIAS" val="Which of the following are genuine student evaluation comments?"/>
  <p:tag name="ANSWERSALIAS" val="A lot of the descriptive chemistry was very dry and essentially boring. It is hard to teach this kind of material but the 'flipped lectures' seemed to combat this. |smicln|I think the 'flipped' lectures run by Dr. Lancaster were a really good idea and I felt more engaged in the module. |smicln|I appreciated Dr Lancaster's efforts to make the lectures interesting and engaging in a modern way. The 'flipped' lectures were very successful. |smicln|I really enjoyed the flipped lectures and find that revising that material is much easier.|smicln| The flipped-lectures are a definite step in the right direction, away from archaic lectures with little or no mental stimulus, towards a more interactive learning experience that maximises learning outcome!|smicln|They were good fun as it was nice to have interaction with the lecture as opposed to just being talked at, it was also nice having knowledge of what you were talking about as we had already gone through the material!|smicln|I think the flipped lectures were a really good idea because it was a more interactive way to engage students into learning, rather than the repetitive routine of having to listen to the lecturer work through a PowerPoint presentation for an hour."/>
  <p:tag name="NUMRESPONSES" val="7"/>
  <p:tag name="RESPONSESGATHERED" val="False"/>
  <p:tag name="TOTALRESPONSES" val="0"/>
  <p:tag name="ANONYMOUSTEMP" val="False"/>
  <p:tag name="VALUES" val="No Value|smicln|No Value|smicln|No Value|smicln|No Value|smicln|No Value|smicln|No Value|smicln|No Value"/>
  <p:tag name="SLIDEORDER" val="5"/>
  <p:tag name="SLIDEGUID" val="1FDB0517D6634C6EA6F83AA445E7D1BB"/>
  <p:tag name="TYPE" val="MultiChoiceSlide"/>
  <p:tag name="TPQUESTIONXML" val="﻿&lt;?xml version=&quot;1.0&quot; encoding=&quot;utf-8&quot;?&gt;&#10;&lt;questionlist&gt;&#10;    &lt;properties&gt;&#10;        &lt;guid&gt;ECF95A162FCD467CB9EFC0459E8E9B60&lt;/guid&gt;&#10;        &lt;description /&gt;&#10;        &lt;date&gt;3/20/2013 10:13:30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9011042534B04918AFC189FA15B17752&lt;/guid&gt;&#10;            &lt;repollguid&gt;1601286CBD824C7798A87A1D2CA4B65A&lt;/repollguid&gt;&#10;            &lt;sourceid&gt;491B7991F2FE48ADB6573FFA92719D0D&lt;/sourceid&gt;&#10;            &lt;questiontext&gt;When you lose fat due to exercise how does it exit the body? &lt;/questiontext&gt;&#10;            &lt;showresults&gt;True&lt;/showresults&gt;&#10;            &lt;responsegrid&gt;0&lt;/responsegrid&gt;&#10;            &lt;countdowntimer&gt;False&lt;/countdowntimer&gt;&#10;            &lt;correctvalue&gt;100&lt;/correctvalue&gt;&#10;            &lt;incorrectvalue&gt;0&lt;/incorrectvalue&gt;&#10;            &lt;responselimit&gt;1&lt;/responselimit&gt;&#10;            &lt;bulletstyle&gt;0&lt;/bulletstyle&gt;&#10;            &lt;answers&gt;&#10;                &lt;answer&gt;&#10;                    &lt;guid&gt;084007896063448F8C4388663A4412CB&lt;/guid&gt;&#10;                    &lt;answertext&gt;Defecation&lt;/answertext&gt;&#10;                    &lt;valuetype&gt;0&lt;/valuetype&gt;&#10;                &lt;/answer&gt;&#10;                &lt;answer&gt;&#10;                    &lt;guid&gt;7AC2A15E4C9B4E898636566783A2FF0A&lt;/guid&gt;&#10;                    &lt;answertext&gt;Urination&lt;/answertext&gt;&#10;                    &lt;valuetype&gt;0&lt;/valuetype&gt;&#10;                &lt;/answer&gt;&#10;                &lt;answer&gt;&#10;                    &lt;guid&gt;1949DC34E2B34FD2B59C6F421349E25F&lt;/guid&gt;&#10;                    &lt;answertext&gt;Perspiration&lt;/answertext&gt;&#10;                    &lt;valuetype&gt;0&lt;/valuetype&gt;&#10;                &lt;/answer&gt;&#10;                &lt;answer&gt;&#10;                    &lt;guid&gt;61B8F09FF1024413BB35A2E81AA71D8F&lt;/guid&gt;&#10;                    &lt;answertext&gt;Exhalation&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ANSWERBULLETS" val="3"/>
  <p:tag name="OLDNUMANSWERS" val="7"/>
  <p:tag name="TEXTLENGTH" val="1190"/>
  <p:tag name="FONTSIZE" val="18"/>
  <p:tag name="BULLETTYPE" val="ppBulletArabicPeriod"/>
  <p:tag name="ANSWERTEXT" val="A lot of the descriptive chemistry was very dry and essentially boring. It is hard to teach this kind of material but the 'flipped lectures' seemed to combat this. &#10;I think the 'flipped' lectures run by Dr. Lancaster were a really good idea and I felt more engaged in the module. &#10;I appreciated Dr Lancaster's efforts to make the lectures interesting and engaging in a modern way. The 'flipped' lectures were very successful. &#10;I really enjoyed the flipped lectures and find that revising that material is much easier.&#10; The flipped-lectures are a definite step in the right direction, away from archaic lectures with little or no mental stimulus, towards a more interactive learning experience that maximises learning outcome!&#10;They were good fun as it was nice to have interaction with the lecture as opposed to just being talked at, it was also nice having knowledge of what you were talking about as we had already gone through the material!&#10;I think the flipped lectures were a really good idea because it was a more interactive way to engage students into learning, rather than the repetitive routine of having to listen to the lecturer work through a PowerPoint presentation for an hour."/>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0"/>
  <p:tag name="DEFINEDCOLORS" val="3,6,10,45,32,50,13,4,9,55,1"/>
  <p:tag name="LABELFORMAT" val="0"/>
  <p:tag name="NUMBERFORMAT" val="0"/>
  <p:tag name="COLORTYPE" val="SCHEME"/>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Lst>
</file>

<file path=ppt/theme/theme1.xml><?xml version="1.0" encoding="utf-8"?>
<a:theme xmlns:a="http://schemas.openxmlformats.org/drawingml/2006/main" name="UEA Template">
  <a:themeElements>
    <a:clrScheme name="UEA">
      <a:dk1>
        <a:sysClr val="windowText" lastClr="000000"/>
      </a:dk1>
      <a:lt1>
        <a:sysClr val="window" lastClr="FFFFFF"/>
      </a:lt1>
      <a:dk2>
        <a:srgbClr val="5A5A5F"/>
      </a:dk2>
      <a:lt2>
        <a:srgbClr val="96969B"/>
      </a:lt2>
      <a:accent1>
        <a:srgbClr val="E1007D"/>
      </a:accent1>
      <a:accent2>
        <a:srgbClr val="82BE28"/>
      </a:accent2>
      <a:accent3>
        <a:srgbClr val="00A0F0"/>
      </a:accent3>
      <a:accent4>
        <a:srgbClr val="F5A064"/>
      </a:accent4>
      <a:accent5>
        <a:srgbClr val="690F8C"/>
      </a:accent5>
      <a:accent6>
        <a:srgbClr val="96969B"/>
      </a:accent6>
      <a:hlink>
        <a:srgbClr val="000000"/>
      </a:hlink>
      <a:folHlink>
        <a:srgbClr val="000000"/>
      </a:folHlink>
    </a:clrScheme>
    <a:fontScheme name="UEA">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ot="0" spcFirstLastPara="0" vertOverflow="overflow" horzOverflow="overflow" vert="horz" wrap="square" lIns="108000" tIns="108000" rIns="108000" bIns="108000" numCol="1" spcCol="0" rtlCol="0" fromWordArt="0" anchor="t" anchorCtr="0" forceAA="0" compatLnSpc="1">
        <a:prstTxWarp prst="textNoShape">
          <a:avLst/>
        </a:prstTxWarp>
        <a:spAutoFit/>
      </a:bodyPr>
      <a:lstStyle>
        <a:defPPr algn="l">
          <a:defRPr sz="24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dirty="0" smtClean="0"/>
        </a:defPPr>
      </a:lstStyle>
    </a:txDef>
  </a:objectDefaults>
  <a:extraClrSchemeLst/>
  <a:extLst>
    <a:ext uri="{05A4C25C-085E-4340-85A3-A5531E510DB2}">
      <thm15:themeFamily xmlns:thm15="http://schemas.microsoft.com/office/thememl/2012/main" name="150417_UEA_PPTTemplate_16-9_V5.potx" id="{1C95C932-6C9C-48F3-A34B-E12A626B0D7A}" vid="{67D7D9DC-8CBC-4203-81AA-1E8C4B505F5F}"/>
    </a:ext>
  </a:extLst>
</a:theme>
</file>

<file path=ppt/theme/theme2.xml><?xml version="1.0" encoding="utf-8"?>
<a:theme xmlns:a="http://schemas.openxmlformats.org/drawingml/2006/main" name="UEA HUM Red White Logo">
  <a:themeElements>
    <a:clrScheme name="UEA HUM Red">
      <a:dk1>
        <a:srgbClr val="98161A"/>
      </a:dk1>
      <a:lt1>
        <a:srgbClr val="FFFFFF"/>
      </a:lt1>
      <a:dk2>
        <a:srgbClr val="004F6D"/>
      </a:dk2>
      <a:lt2>
        <a:srgbClr val="F09496"/>
      </a:lt2>
      <a:accent1>
        <a:srgbClr val="004F6D"/>
      </a:accent1>
      <a:accent2>
        <a:srgbClr val="32B4B7"/>
      </a:accent2>
      <a:accent3>
        <a:srgbClr val="9B418D"/>
      </a:accent3>
      <a:accent4>
        <a:srgbClr val="7CB51C"/>
      </a:accent4>
      <a:accent5>
        <a:srgbClr val="D78019"/>
      </a:accent5>
      <a:accent6>
        <a:srgbClr val="666666"/>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EA-Template-2.potx" id="{894B3FF2-DA15-44F9-AD49-B6C869E99735}" vid="{32E45D70-668D-4B11-B1B7-995739A28CB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UEA Template</Template>
  <TotalTime>0</TotalTime>
  <Words>334</Words>
  <Application>Microsoft Office PowerPoint</Application>
  <PresentationFormat>Widescreen</PresentationFormat>
  <Paragraphs>73</Paragraphs>
  <Slides>16</Slides>
  <Notes>9</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6" baseType="lpstr">
      <vt:lpstr>Arial</vt:lpstr>
      <vt:lpstr>Calibri</vt:lpstr>
      <vt:lpstr>Calibri Light</vt:lpstr>
      <vt:lpstr>Lucida Sans Unicode</vt:lpstr>
      <vt:lpstr>Segoe UI</vt:lpstr>
      <vt:lpstr>Wingdings</vt:lpstr>
      <vt:lpstr>Wingdings 2</vt:lpstr>
      <vt:lpstr>UEA Template</vt:lpstr>
      <vt:lpstr>UEA HUM Red White Logo</vt:lpstr>
      <vt:lpstr>CS ChemDraw Drawing</vt:lpstr>
      <vt:lpstr>Flipping in chemistry – lessons for mathematics</vt:lpstr>
      <vt:lpstr>Contemporary versus traditional?</vt:lpstr>
      <vt:lpstr> Our model of lecture flipping</vt:lpstr>
      <vt:lpstr>Opposites attract, like repels like</vt:lpstr>
      <vt:lpstr>Which is favourable?</vt:lpstr>
      <vt:lpstr>The importance of the question</vt:lpstr>
      <vt:lpstr>The Goldilocks Zone</vt:lpstr>
      <vt:lpstr>Who is best placed to determine the Goldilocks Zone?</vt:lpstr>
      <vt:lpstr>A ball initially at rest in the hand, is thrown upwards, comes back down and is caught.  Which of the following represents a plausible graph of vertical acceleration against time?</vt:lpstr>
      <vt:lpstr>When you lose fat due to exercise how does it exit the body?</vt:lpstr>
      <vt:lpstr>When you lose fat due to exercise how does it exit the body?</vt:lpstr>
      <vt:lpstr>When you lose fat due to exercise how does it exit the body?  </vt:lpstr>
      <vt:lpstr>Open Educational Practice: Share Your Questions</vt:lpstr>
      <vt:lpstr>Peerwise</vt:lpstr>
      <vt:lpstr>ACKNOWLEDGEMENTS   </vt:lpstr>
      <vt:lpstr>4* evidence</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2015-06-08T13:30:25Z</dcterms:created>
  <dcterms:modified xsi:type="dcterms:W3CDTF">2018-03-21T06:48:33Z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7608766</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_AdHocReviewCycleID">
    <vt:i4>58970458</vt:i4>
  </property>
  <property fmtid="{D5CDD505-2E9C-101B-9397-08002B2CF9AE}" pid="6" name="_NewReviewCycle">
    <vt:lpwstr/>
  </property>
  <property fmtid="{D5CDD505-2E9C-101B-9397-08002B2CF9AE}" pid="7" name="_PreviousAdHocReviewCycleID">
    <vt:i4>1793292169</vt:i4>
  </property>
</Properties>
</file>